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2" r:id="rId2"/>
    <p:sldId id="323" r:id="rId3"/>
    <p:sldId id="275" r:id="rId4"/>
    <p:sldId id="317" r:id="rId5"/>
    <p:sldId id="266" r:id="rId6"/>
    <p:sldId id="318" r:id="rId7"/>
    <p:sldId id="270" r:id="rId8"/>
    <p:sldId id="324" r:id="rId9"/>
    <p:sldId id="259" r:id="rId10"/>
    <p:sldId id="256" r:id="rId11"/>
    <p:sldId id="260" r:id="rId12"/>
    <p:sldId id="325" r:id="rId13"/>
    <p:sldId id="326" r:id="rId14"/>
    <p:sldId id="327" r:id="rId15"/>
    <p:sldId id="328" r:id="rId16"/>
    <p:sldId id="329" r:id="rId17"/>
    <p:sldId id="332" r:id="rId18"/>
    <p:sldId id="331" r:id="rId1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BC3A"/>
    <a:srgbClr val="860445"/>
    <a:srgbClr val="FDF69C"/>
    <a:srgbClr val="CE1440"/>
    <a:srgbClr val="212121"/>
    <a:srgbClr val="A6A6A6"/>
    <a:srgbClr val="F63C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542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B5C2D1-99D6-4D07-B1A5-154BB0EBC61F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B20D6468-579C-47F4-8265-A2060FE8FE9D}">
      <dgm:prSet phldrT="[Texto]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s-ES" dirty="0"/>
            <a:t>Densidad de población</a:t>
          </a:r>
        </a:p>
      </dgm:t>
    </dgm:pt>
    <dgm:pt modelId="{8CC8F134-55D2-49E4-B792-179D2796B487}" type="parTrans" cxnId="{017656A1-D0E7-4C1A-B6DB-E27F3E1FBD8A}">
      <dgm:prSet/>
      <dgm:spPr/>
      <dgm:t>
        <a:bodyPr/>
        <a:lstStyle/>
        <a:p>
          <a:endParaRPr lang="es-ES"/>
        </a:p>
      </dgm:t>
    </dgm:pt>
    <dgm:pt modelId="{96B35BB4-1298-4C74-8B89-CD4D263FCAE8}" type="sibTrans" cxnId="{017656A1-D0E7-4C1A-B6DB-E27F3E1FBD8A}">
      <dgm:prSet/>
      <dgm:spPr>
        <a:solidFill>
          <a:schemeClr val="accent2">
            <a:lumMod val="50000"/>
          </a:schemeClr>
        </a:solidFill>
      </dgm:spPr>
      <dgm:t>
        <a:bodyPr/>
        <a:lstStyle/>
        <a:p>
          <a:endParaRPr lang="es-ES"/>
        </a:p>
      </dgm:t>
    </dgm:pt>
    <dgm:pt modelId="{B8775CB9-FED1-418F-9A0A-92481C0CE491}">
      <dgm:prSet phldrT="[Texto]"/>
      <dgm:spPr>
        <a:solidFill>
          <a:schemeClr val="accent2">
            <a:lumMod val="20000"/>
            <a:lumOff val="80000"/>
            <a:alpha val="90000"/>
          </a:schemeClr>
        </a:solidFill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es-ES" dirty="0" err="1">
              <a:latin typeface="Tw Cen MT" panose="020B0602020104020603" pitchFamily="34" charset="0"/>
            </a:rPr>
            <a:t>Beautiful</a:t>
          </a:r>
          <a:r>
            <a:rPr lang="es-ES" dirty="0">
              <a:latin typeface="Tw Cen MT" panose="020B0602020104020603" pitchFamily="34" charset="0"/>
            </a:rPr>
            <a:t> </a:t>
          </a:r>
          <a:r>
            <a:rPr lang="es-ES" dirty="0" err="1">
              <a:latin typeface="Tw Cen MT" panose="020B0602020104020603" pitchFamily="34" charset="0"/>
            </a:rPr>
            <a:t>Soup</a:t>
          </a:r>
          <a:endParaRPr lang="es-ES" dirty="0">
            <a:latin typeface="Tw Cen MT" panose="020B0602020104020603" pitchFamily="34" charset="0"/>
          </a:endParaRPr>
        </a:p>
      </dgm:t>
    </dgm:pt>
    <dgm:pt modelId="{78B246C7-7D2E-428A-844D-70CF827A86CF}" type="parTrans" cxnId="{D2EFD038-0243-4717-927E-DB1349104CB2}">
      <dgm:prSet/>
      <dgm:spPr/>
      <dgm:t>
        <a:bodyPr/>
        <a:lstStyle/>
        <a:p>
          <a:endParaRPr lang="es-ES"/>
        </a:p>
      </dgm:t>
    </dgm:pt>
    <dgm:pt modelId="{92EF0988-B5D8-4286-9354-3FF9FAE55B7C}" type="sibTrans" cxnId="{D2EFD038-0243-4717-927E-DB1349104CB2}">
      <dgm:prSet/>
      <dgm:spPr/>
      <dgm:t>
        <a:bodyPr/>
        <a:lstStyle/>
        <a:p>
          <a:endParaRPr lang="es-ES"/>
        </a:p>
      </dgm:t>
    </dgm:pt>
    <dgm:pt modelId="{643EA247-186A-4E17-9077-F9DB40575D16}">
      <dgm:prSet phldrT="[Texto]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s-ES" dirty="0">
              <a:latin typeface="Tw Cen MT" panose="020B0602020104020603" pitchFamily="34" charset="0"/>
            </a:rPr>
            <a:t>Indicadores demográficos</a:t>
          </a:r>
        </a:p>
      </dgm:t>
    </dgm:pt>
    <dgm:pt modelId="{D85EBEF0-FC93-4DBD-9CAB-DC768773580B}" type="parTrans" cxnId="{8FD61C20-A243-458B-8518-647B85C4540A}">
      <dgm:prSet/>
      <dgm:spPr/>
      <dgm:t>
        <a:bodyPr/>
        <a:lstStyle/>
        <a:p>
          <a:endParaRPr lang="es-ES"/>
        </a:p>
      </dgm:t>
    </dgm:pt>
    <dgm:pt modelId="{94E4F991-8CA8-4793-BBC0-8D974096CC20}" type="sibTrans" cxnId="{8FD61C20-A243-458B-8518-647B85C4540A}">
      <dgm:prSet/>
      <dgm:spPr>
        <a:solidFill>
          <a:schemeClr val="accent2">
            <a:lumMod val="50000"/>
          </a:schemeClr>
        </a:solidFill>
      </dgm:spPr>
      <dgm:t>
        <a:bodyPr/>
        <a:lstStyle/>
        <a:p>
          <a:endParaRPr lang="es-ES"/>
        </a:p>
      </dgm:t>
    </dgm:pt>
    <dgm:pt modelId="{D7B47A75-45BB-4077-A439-378CA9F4E56A}">
      <dgm:prSet phldrT="[Texto]"/>
      <dgm:spPr>
        <a:solidFill>
          <a:schemeClr val="accent2">
            <a:lumMod val="20000"/>
            <a:lumOff val="80000"/>
            <a:alpha val="90000"/>
          </a:schemeClr>
        </a:solidFill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es-ES" dirty="0" err="1">
              <a:latin typeface="Tw Cen MT" panose="020B0602020104020603" pitchFamily="34" charset="0"/>
            </a:rPr>
            <a:t>Selenium</a:t>
          </a:r>
          <a:endParaRPr lang="es-ES" dirty="0">
            <a:latin typeface="Tw Cen MT" panose="020B0602020104020603" pitchFamily="34" charset="0"/>
          </a:endParaRPr>
        </a:p>
      </dgm:t>
    </dgm:pt>
    <dgm:pt modelId="{8EC8C5D2-B425-49AD-BA3C-0D71F009980E}" type="parTrans" cxnId="{7629DC32-BB1E-4803-BBBF-D22D97252772}">
      <dgm:prSet/>
      <dgm:spPr/>
      <dgm:t>
        <a:bodyPr/>
        <a:lstStyle/>
        <a:p>
          <a:endParaRPr lang="es-ES"/>
        </a:p>
      </dgm:t>
    </dgm:pt>
    <dgm:pt modelId="{EA177927-53FF-40CC-9914-4D24D45C5BD2}" type="sibTrans" cxnId="{7629DC32-BB1E-4803-BBBF-D22D97252772}">
      <dgm:prSet/>
      <dgm:spPr/>
      <dgm:t>
        <a:bodyPr/>
        <a:lstStyle/>
        <a:p>
          <a:endParaRPr lang="es-ES"/>
        </a:p>
      </dgm:t>
    </dgm:pt>
    <dgm:pt modelId="{AF41F790-F871-48BD-9EA9-CEBAA405DD2B}">
      <dgm:prSet phldrT="[Texto]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s-ES" dirty="0">
              <a:solidFill>
                <a:schemeClr val="bg1"/>
              </a:solidFill>
              <a:latin typeface="Tw Cen MT" panose="020B0602020104020603" pitchFamily="34" charset="0"/>
            </a:rPr>
            <a:t>Accidentes</a:t>
          </a:r>
        </a:p>
      </dgm:t>
    </dgm:pt>
    <dgm:pt modelId="{BDE6AD79-8412-4A31-AB91-CA256CA0FE68}" type="parTrans" cxnId="{E56E4DA3-6E56-4B34-9301-C50E63F82767}">
      <dgm:prSet/>
      <dgm:spPr/>
      <dgm:t>
        <a:bodyPr/>
        <a:lstStyle/>
        <a:p>
          <a:endParaRPr lang="es-ES"/>
        </a:p>
      </dgm:t>
    </dgm:pt>
    <dgm:pt modelId="{493C31FE-FA3E-4023-BA13-B38257E39594}" type="sibTrans" cxnId="{E56E4DA3-6E56-4B34-9301-C50E63F82767}">
      <dgm:prSet/>
      <dgm:spPr/>
      <dgm:t>
        <a:bodyPr/>
        <a:lstStyle/>
        <a:p>
          <a:endParaRPr lang="es-ES"/>
        </a:p>
      </dgm:t>
    </dgm:pt>
    <dgm:pt modelId="{D1AA8D95-B7D7-4957-B925-6CD8485D52D8}">
      <dgm:prSet phldrT="[Texto]"/>
      <dgm:spPr>
        <a:solidFill>
          <a:schemeClr val="accent2">
            <a:lumMod val="20000"/>
            <a:lumOff val="80000"/>
            <a:alpha val="90000"/>
          </a:schemeClr>
        </a:solidFill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es-ES" dirty="0">
              <a:latin typeface="Tw Cen MT" panose="020B0602020104020603" pitchFamily="34" charset="0"/>
            </a:rPr>
            <a:t>CSV</a:t>
          </a:r>
        </a:p>
      </dgm:t>
    </dgm:pt>
    <dgm:pt modelId="{E5C06930-8C05-477F-9C5E-1366739A7F62}" type="parTrans" cxnId="{1CE6215E-1530-4C68-8BF8-58F97CA78C24}">
      <dgm:prSet/>
      <dgm:spPr/>
      <dgm:t>
        <a:bodyPr/>
        <a:lstStyle/>
        <a:p>
          <a:endParaRPr lang="es-ES"/>
        </a:p>
      </dgm:t>
    </dgm:pt>
    <dgm:pt modelId="{556FA0D4-2FF2-4CC5-A9D4-C3BE1DF0028E}" type="sibTrans" cxnId="{1CE6215E-1530-4C68-8BF8-58F97CA78C24}">
      <dgm:prSet/>
      <dgm:spPr/>
      <dgm:t>
        <a:bodyPr/>
        <a:lstStyle/>
        <a:p>
          <a:endParaRPr lang="es-ES"/>
        </a:p>
      </dgm:t>
    </dgm:pt>
    <dgm:pt modelId="{38E3CD47-A2C3-4A20-A6DE-9B9D33000FFF}">
      <dgm:prSet phldrT="[Texto]"/>
      <dgm:spPr>
        <a:solidFill>
          <a:schemeClr val="accent2">
            <a:lumMod val="20000"/>
            <a:lumOff val="80000"/>
            <a:alpha val="90000"/>
          </a:schemeClr>
        </a:solidFill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es-ES" dirty="0" err="1">
              <a:latin typeface="Tw Cen MT" panose="020B0602020104020603" pitchFamily="34" charset="0"/>
            </a:rPr>
            <a:t>Source</a:t>
          </a:r>
          <a:r>
            <a:rPr lang="es-ES" dirty="0">
              <a:latin typeface="Tw Cen MT" panose="020B0602020104020603" pitchFamily="34" charset="0"/>
            </a:rPr>
            <a:t>: Wiki</a:t>
          </a:r>
        </a:p>
      </dgm:t>
    </dgm:pt>
    <dgm:pt modelId="{EF732872-206E-455F-A169-247AB0A6043A}" type="parTrans" cxnId="{E55A980D-9C87-42AE-83C8-3B0EF7CDD8AE}">
      <dgm:prSet/>
      <dgm:spPr/>
      <dgm:t>
        <a:bodyPr/>
        <a:lstStyle/>
        <a:p>
          <a:endParaRPr lang="es-ES"/>
        </a:p>
      </dgm:t>
    </dgm:pt>
    <dgm:pt modelId="{4FCBE646-0EC1-4E8E-9174-8A8CB2461B74}" type="sibTrans" cxnId="{E55A980D-9C87-42AE-83C8-3B0EF7CDD8AE}">
      <dgm:prSet/>
      <dgm:spPr/>
      <dgm:t>
        <a:bodyPr/>
        <a:lstStyle/>
        <a:p>
          <a:endParaRPr lang="es-ES"/>
        </a:p>
      </dgm:t>
    </dgm:pt>
    <dgm:pt modelId="{3E75A4AC-8024-40E3-895A-74E45E8F981C}">
      <dgm:prSet phldrT="[Texto]"/>
      <dgm:spPr>
        <a:solidFill>
          <a:schemeClr val="accent2">
            <a:lumMod val="20000"/>
            <a:lumOff val="80000"/>
            <a:alpha val="90000"/>
          </a:schemeClr>
        </a:solidFill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es-ES" dirty="0" err="1">
              <a:latin typeface="Tw Cen MT" panose="020B0602020104020603" pitchFamily="34" charset="0"/>
            </a:rPr>
            <a:t>Source</a:t>
          </a:r>
          <a:r>
            <a:rPr lang="es-ES" dirty="0">
              <a:latin typeface="Tw Cen MT" panose="020B0602020104020603" pitchFamily="34" charset="0"/>
            </a:rPr>
            <a:t>: INE</a:t>
          </a:r>
        </a:p>
      </dgm:t>
    </dgm:pt>
    <dgm:pt modelId="{BA731817-7ECF-435C-9BAE-7D8D65CF720F}" type="parTrans" cxnId="{7CE90EDD-F60D-494C-BB53-9DED6A23859D}">
      <dgm:prSet/>
      <dgm:spPr/>
      <dgm:t>
        <a:bodyPr/>
        <a:lstStyle/>
        <a:p>
          <a:endParaRPr lang="es-ES"/>
        </a:p>
      </dgm:t>
    </dgm:pt>
    <dgm:pt modelId="{FB7CCFE9-1B0D-4150-BCF3-B31C4CA69B07}" type="sibTrans" cxnId="{7CE90EDD-F60D-494C-BB53-9DED6A23859D}">
      <dgm:prSet/>
      <dgm:spPr/>
      <dgm:t>
        <a:bodyPr/>
        <a:lstStyle/>
        <a:p>
          <a:endParaRPr lang="es-ES"/>
        </a:p>
      </dgm:t>
    </dgm:pt>
    <dgm:pt modelId="{8900AC02-A01D-4965-A7BB-349E22EB2C50}">
      <dgm:prSet phldrT="[Texto]"/>
      <dgm:spPr>
        <a:solidFill>
          <a:schemeClr val="accent2">
            <a:lumMod val="20000"/>
            <a:lumOff val="80000"/>
            <a:alpha val="90000"/>
          </a:schemeClr>
        </a:solidFill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es-ES" dirty="0" err="1">
              <a:latin typeface="Tw Cen MT" panose="020B0602020104020603" pitchFamily="34" charset="0"/>
            </a:rPr>
            <a:t>Source</a:t>
          </a:r>
          <a:r>
            <a:rPr lang="es-ES" dirty="0">
              <a:latin typeface="Tw Cen MT" panose="020B0602020104020603" pitchFamily="34" charset="0"/>
            </a:rPr>
            <a:t>: </a:t>
          </a:r>
          <a:r>
            <a:rPr lang="es-ES" dirty="0" err="1">
              <a:latin typeface="Tw Cen MT" panose="020B0602020104020603" pitchFamily="34" charset="0"/>
            </a:rPr>
            <a:t>Ayto</a:t>
          </a:r>
          <a:r>
            <a:rPr lang="es-ES" dirty="0">
              <a:latin typeface="Tw Cen MT" panose="020B0602020104020603" pitchFamily="34" charset="0"/>
            </a:rPr>
            <a:t> Madrid</a:t>
          </a:r>
        </a:p>
      </dgm:t>
    </dgm:pt>
    <dgm:pt modelId="{B9442BA1-34A4-4207-BE43-9B711BB5B74D}" type="parTrans" cxnId="{36C85EA5-B855-4913-B016-7A3570D8F5F0}">
      <dgm:prSet/>
      <dgm:spPr/>
      <dgm:t>
        <a:bodyPr/>
        <a:lstStyle/>
        <a:p>
          <a:endParaRPr lang="es-ES"/>
        </a:p>
      </dgm:t>
    </dgm:pt>
    <dgm:pt modelId="{F31BC445-CC75-4C96-A510-868A11DAE164}" type="sibTrans" cxnId="{36C85EA5-B855-4913-B016-7A3570D8F5F0}">
      <dgm:prSet/>
      <dgm:spPr/>
      <dgm:t>
        <a:bodyPr/>
        <a:lstStyle/>
        <a:p>
          <a:endParaRPr lang="es-ES"/>
        </a:p>
      </dgm:t>
    </dgm:pt>
    <dgm:pt modelId="{003C8B0F-618D-437F-BEA3-FA09AF940D22}" type="pres">
      <dgm:prSet presAssocID="{79B5C2D1-99D6-4D07-B1A5-154BB0EBC61F}" presName="linearFlow" presStyleCnt="0">
        <dgm:presLayoutVars>
          <dgm:dir/>
          <dgm:animLvl val="lvl"/>
          <dgm:resizeHandles val="exact"/>
        </dgm:presLayoutVars>
      </dgm:prSet>
      <dgm:spPr/>
    </dgm:pt>
    <dgm:pt modelId="{82A2D432-B074-45F5-85BA-477354500549}" type="pres">
      <dgm:prSet presAssocID="{B20D6468-579C-47F4-8265-A2060FE8FE9D}" presName="composite" presStyleCnt="0"/>
      <dgm:spPr/>
    </dgm:pt>
    <dgm:pt modelId="{B6D264C3-FEFD-489A-A786-316DD1D40851}" type="pres">
      <dgm:prSet presAssocID="{B20D6468-579C-47F4-8265-A2060FE8FE9D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BBECF61D-38E0-4C9B-8A27-A6B59B32B661}" type="pres">
      <dgm:prSet presAssocID="{B20D6468-579C-47F4-8265-A2060FE8FE9D}" presName="parSh" presStyleLbl="node1" presStyleIdx="0" presStyleCnt="3"/>
      <dgm:spPr/>
    </dgm:pt>
    <dgm:pt modelId="{72B88166-823C-4F88-A91F-D48254964E6B}" type="pres">
      <dgm:prSet presAssocID="{B20D6468-579C-47F4-8265-A2060FE8FE9D}" presName="desTx" presStyleLbl="fgAcc1" presStyleIdx="0" presStyleCnt="3">
        <dgm:presLayoutVars>
          <dgm:bulletEnabled val="1"/>
        </dgm:presLayoutVars>
      </dgm:prSet>
      <dgm:spPr/>
    </dgm:pt>
    <dgm:pt modelId="{E2CD4D5B-C994-4E61-8AE0-0A48DB27BAB6}" type="pres">
      <dgm:prSet presAssocID="{96B35BB4-1298-4C74-8B89-CD4D263FCAE8}" presName="sibTrans" presStyleLbl="sibTrans2D1" presStyleIdx="0" presStyleCnt="2"/>
      <dgm:spPr/>
    </dgm:pt>
    <dgm:pt modelId="{D766E0B4-5E86-4CC8-9458-6A85D89471FF}" type="pres">
      <dgm:prSet presAssocID="{96B35BB4-1298-4C74-8B89-CD4D263FCAE8}" presName="connTx" presStyleLbl="sibTrans2D1" presStyleIdx="0" presStyleCnt="2"/>
      <dgm:spPr/>
    </dgm:pt>
    <dgm:pt modelId="{88ACE57A-AC82-47C0-8657-0897C26864D4}" type="pres">
      <dgm:prSet presAssocID="{643EA247-186A-4E17-9077-F9DB40575D16}" presName="composite" presStyleCnt="0"/>
      <dgm:spPr/>
    </dgm:pt>
    <dgm:pt modelId="{55B9DE5C-3153-42F3-95A4-F8262A4513D3}" type="pres">
      <dgm:prSet presAssocID="{643EA247-186A-4E17-9077-F9DB40575D16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82DE82B0-B1F4-4EC2-920F-0B0EF86DB790}" type="pres">
      <dgm:prSet presAssocID="{643EA247-186A-4E17-9077-F9DB40575D16}" presName="parSh" presStyleLbl="node1" presStyleIdx="1" presStyleCnt="3"/>
      <dgm:spPr/>
    </dgm:pt>
    <dgm:pt modelId="{53AAB6A0-C7EF-42FF-9B6E-B1214F08B968}" type="pres">
      <dgm:prSet presAssocID="{643EA247-186A-4E17-9077-F9DB40575D16}" presName="desTx" presStyleLbl="fgAcc1" presStyleIdx="1" presStyleCnt="3">
        <dgm:presLayoutVars>
          <dgm:bulletEnabled val="1"/>
        </dgm:presLayoutVars>
      </dgm:prSet>
      <dgm:spPr/>
    </dgm:pt>
    <dgm:pt modelId="{909485C7-FD0C-48E2-88F4-FA6623E246DA}" type="pres">
      <dgm:prSet presAssocID="{94E4F991-8CA8-4793-BBC0-8D974096CC20}" presName="sibTrans" presStyleLbl="sibTrans2D1" presStyleIdx="1" presStyleCnt="2"/>
      <dgm:spPr/>
    </dgm:pt>
    <dgm:pt modelId="{C37295A1-388D-4ECF-91FB-7A1FF89CB9B4}" type="pres">
      <dgm:prSet presAssocID="{94E4F991-8CA8-4793-BBC0-8D974096CC20}" presName="connTx" presStyleLbl="sibTrans2D1" presStyleIdx="1" presStyleCnt="2"/>
      <dgm:spPr/>
    </dgm:pt>
    <dgm:pt modelId="{55139C09-C7A5-4485-9474-6574CD4CEEEB}" type="pres">
      <dgm:prSet presAssocID="{AF41F790-F871-48BD-9EA9-CEBAA405DD2B}" presName="composite" presStyleCnt="0"/>
      <dgm:spPr/>
    </dgm:pt>
    <dgm:pt modelId="{A2F0B80A-2854-4B0F-888D-F3DD04EE5BFB}" type="pres">
      <dgm:prSet presAssocID="{AF41F790-F871-48BD-9EA9-CEBAA405DD2B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4B041B74-81B9-433B-B039-1CDB5A304D58}" type="pres">
      <dgm:prSet presAssocID="{AF41F790-F871-48BD-9EA9-CEBAA405DD2B}" presName="parSh" presStyleLbl="node1" presStyleIdx="2" presStyleCnt="3"/>
      <dgm:spPr/>
    </dgm:pt>
    <dgm:pt modelId="{3F740BB5-0D6B-4307-845F-2477CD1BB339}" type="pres">
      <dgm:prSet presAssocID="{AF41F790-F871-48BD-9EA9-CEBAA405DD2B}" presName="desTx" presStyleLbl="fgAcc1" presStyleIdx="2" presStyleCnt="3">
        <dgm:presLayoutVars>
          <dgm:bulletEnabled val="1"/>
        </dgm:presLayoutVars>
      </dgm:prSet>
      <dgm:spPr/>
    </dgm:pt>
  </dgm:ptLst>
  <dgm:cxnLst>
    <dgm:cxn modelId="{38067A04-4745-4701-A99F-FA524A77147F}" type="presOf" srcId="{3E75A4AC-8024-40E3-895A-74E45E8F981C}" destId="{53AAB6A0-C7EF-42FF-9B6E-B1214F08B968}" srcOrd="0" destOrd="1" presId="urn:microsoft.com/office/officeart/2005/8/layout/process3"/>
    <dgm:cxn modelId="{E55A980D-9C87-42AE-83C8-3B0EF7CDD8AE}" srcId="{B20D6468-579C-47F4-8265-A2060FE8FE9D}" destId="{38E3CD47-A2C3-4A20-A6DE-9B9D33000FFF}" srcOrd="1" destOrd="0" parTransId="{EF732872-206E-455F-A169-247AB0A6043A}" sibTransId="{4FCBE646-0EC1-4E8E-9174-8A8CB2461B74}"/>
    <dgm:cxn modelId="{58D0C312-9EC4-4679-9FBC-CDBE840F7F51}" type="presOf" srcId="{96B35BB4-1298-4C74-8B89-CD4D263FCAE8}" destId="{E2CD4D5B-C994-4E61-8AE0-0A48DB27BAB6}" srcOrd="0" destOrd="0" presId="urn:microsoft.com/office/officeart/2005/8/layout/process3"/>
    <dgm:cxn modelId="{8FD61C20-A243-458B-8518-647B85C4540A}" srcId="{79B5C2D1-99D6-4D07-B1A5-154BB0EBC61F}" destId="{643EA247-186A-4E17-9077-F9DB40575D16}" srcOrd="1" destOrd="0" parTransId="{D85EBEF0-FC93-4DBD-9CAB-DC768773580B}" sibTransId="{94E4F991-8CA8-4793-BBC0-8D974096CC20}"/>
    <dgm:cxn modelId="{D2213422-AEC6-427E-B822-72DFBF3DEC44}" type="presOf" srcId="{94E4F991-8CA8-4793-BBC0-8D974096CC20}" destId="{C37295A1-388D-4ECF-91FB-7A1FF89CB9B4}" srcOrd="1" destOrd="0" presId="urn:microsoft.com/office/officeart/2005/8/layout/process3"/>
    <dgm:cxn modelId="{7629DC32-BB1E-4803-BBBF-D22D97252772}" srcId="{643EA247-186A-4E17-9077-F9DB40575D16}" destId="{D7B47A75-45BB-4077-A439-378CA9F4E56A}" srcOrd="0" destOrd="0" parTransId="{8EC8C5D2-B425-49AD-BA3C-0D71F009980E}" sibTransId="{EA177927-53FF-40CC-9914-4D24D45C5BD2}"/>
    <dgm:cxn modelId="{D2EFD038-0243-4717-927E-DB1349104CB2}" srcId="{B20D6468-579C-47F4-8265-A2060FE8FE9D}" destId="{B8775CB9-FED1-418F-9A0A-92481C0CE491}" srcOrd="0" destOrd="0" parTransId="{78B246C7-7D2E-428A-844D-70CF827A86CF}" sibTransId="{92EF0988-B5D8-4286-9354-3FF9FAE55B7C}"/>
    <dgm:cxn modelId="{6F5B663B-40C5-4300-8721-81D7D9929C83}" type="presOf" srcId="{38E3CD47-A2C3-4A20-A6DE-9B9D33000FFF}" destId="{72B88166-823C-4F88-A91F-D48254964E6B}" srcOrd="0" destOrd="1" presId="urn:microsoft.com/office/officeart/2005/8/layout/process3"/>
    <dgm:cxn modelId="{D83CE13F-81B3-424C-9C81-A0C33902A032}" type="presOf" srcId="{B20D6468-579C-47F4-8265-A2060FE8FE9D}" destId="{BBECF61D-38E0-4C9B-8A27-A6B59B32B661}" srcOrd="1" destOrd="0" presId="urn:microsoft.com/office/officeart/2005/8/layout/process3"/>
    <dgm:cxn modelId="{1CE6215E-1530-4C68-8BF8-58F97CA78C24}" srcId="{AF41F790-F871-48BD-9EA9-CEBAA405DD2B}" destId="{D1AA8D95-B7D7-4957-B925-6CD8485D52D8}" srcOrd="0" destOrd="0" parTransId="{E5C06930-8C05-477F-9C5E-1366739A7F62}" sibTransId="{556FA0D4-2FF2-4CC5-A9D4-C3BE1DF0028E}"/>
    <dgm:cxn modelId="{8C1F124B-741E-4DDA-AF24-1730B129A275}" type="presOf" srcId="{D1AA8D95-B7D7-4957-B925-6CD8485D52D8}" destId="{3F740BB5-0D6B-4307-845F-2477CD1BB339}" srcOrd="0" destOrd="0" presId="urn:microsoft.com/office/officeart/2005/8/layout/process3"/>
    <dgm:cxn modelId="{9709D058-04B1-4B69-8011-913435DF09B2}" type="presOf" srcId="{96B35BB4-1298-4C74-8B89-CD4D263FCAE8}" destId="{D766E0B4-5E86-4CC8-9458-6A85D89471FF}" srcOrd="1" destOrd="0" presId="urn:microsoft.com/office/officeart/2005/8/layout/process3"/>
    <dgm:cxn modelId="{37EB6083-8231-4E70-A4A1-E3E0128D9439}" type="presOf" srcId="{94E4F991-8CA8-4793-BBC0-8D974096CC20}" destId="{909485C7-FD0C-48E2-88F4-FA6623E246DA}" srcOrd="0" destOrd="0" presId="urn:microsoft.com/office/officeart/2005/8/layout/process3"/>
    <dgm:cxn modelId="{9D601098-26C9-41A8-A17A-CDDB792CFC0B}" type="presOf" srcId="{8900AC02-A01D-4965-A7BB-349E22EB2C50}" destId="{3F740BB5-0D6B-4307-845F-2477CD1BB339}" srcOrd="0" destOrd="1" presId="urn:microsoft.com/office/officeart/2005/8/layout/process3"/>
    <dgm:cxn modelId="{C778F09F-81CD-4809-B346-EAADEAEA7EEB}" type="presOf" srcId="{79B5C2D1-99D6-4D07-B1A5-154BB0EBC61F}" destId="{003C8B0F-618D-437F-BEA3-FA09AF940D22}" srcOrd="0" destOrd="0" presId="urn:microsoft.com/office/officeart/2005/8/layout/process3"/>
    <dgm:cxn modelId="{017656A1-D0E7-4C1A-B6DB-E27F3E1FBD8A}" srcId="{79B5C2D1-99D6-4D07-B1A5-154BB0EBC61F}" destId="{B20D6468-579C-47F4-8265-A2060FE8FE9D}" srcOrd="0" destOrd="0" parTransId="{8CC8F134-55D2-49E4-B792-179D2796B487}" sibTransId="{96B35BB4-1298-4C74-8B89-CD4D263FCAE8}"/>
    <dgm:cxn modelId="{E56E4DA3-6E56-4B34-9301-C50E63F82767}" srcId="{79B5C2D1-99D6-4D07-B1A5-154BB0EBC61F}" destId="{AF41F790-F871-48BD-9EA9-CEBAA405DD2B}" srcOrd="2" destOrd="0" parTransId="{BDE6AD79-8412-4A31-AB91-CA256CA0FE68}" sibTransId="{493C31FE-FA3E-4023-BA13-B38257E39594}"/>
    <dgm:cxn modelId="{36C85EA5-B855-4913-B016-7A3570D8F5F0}" srcId="{AF41F790-F871-48BD-9EA9-CEBAA405DD2B}" destId="{8900AC02-A01D-4965-A7BB-349E22EB2C50}" srcOrd="1" destOrd="0" parTransId="{B9442BA1-34A4-4207-BE43-9B711BB5B74D}" sibTransId="{F31BC445-CC75-4C96-A510-868A11DAE164}"/>
    <dgm:cxn modelId="{3E28C9AA-ACBA-41E3-9C04-2A6CD12851E7}" type="presOf" srcId="{643EA247-186A-4E17-9077-F9DB40575D16}" destId="{55B9DE5C-3153-42F3-95A4-F8262A4513D3}" srcOrd="0" destOrd="0" presId="urn:microsoft.com/office/officeart/2005/8/layout/process3"/>
    <dgm:cxn modelId="{0BC967AB-8175-45E2-A1D1-B69E9130354D}" type="presOf" srcId="{AF41F790-F871-48BD-9EA9-CEBAA405DD2B}" destId="{4B041B74-81B9-433B-B039-1CDB5A304D58}" srcOrd="1" destOrd="0" presId="urn:microsoft.com/office/officeart/2005/8/layout/process3"/>
    <dgm:cxn modelId="{AA5D24AF-05D1-4525-9933-80CBEE19B4D0}" type="presOf" srcId="{B8775CB9-FED1-418F-9A0A-92481C0CE491}" destId="{72B88166-823C-4F88-A91F-D48254964E6B}" srcOrd="0" destOrd="0" presId="urn:microsoft.com/office/officeart/2005/8/layout/process3"/>
    <dgm:cxn modelId="{99318DC4-13B5-4C9B-BA8F-C3A43AF2C75F}" type="presOf" srcId="{AF41F790-F871-48BD-9EA9-CEBAA405DD2B}" destId="{A2F0B80A-2854-4B0F-888D-F3DD04EE5BFB}" srcOrd="0" destOrd="0" presId="urn:microsoft.com/office/officeart/2005/8/layout/process3"/>
    <dgm:cxn modelId="{5BE8E2C5-AAEB-491F-8736-F3630E91EC40}" type="presOf" srcId="{643EA247-186A-4E17-9077-F9DB40575D16}" destId="{82DE82B0-B1F4-4EC2-920F-0B0EF86DB790}" srcOrd="1" destOrd="0" presId="urn:microsoft.com/office/officeart/2005/8/layout/process3"/>
    <dgm:cxn modelId="{BBC149DA-0C8D-49E8-B955-3E9E161D752B}" type="presOf" srcId="{D7B47A75-45BB-4077-A439-378CA9F4E56A}" destId="{53AAB6A0-C7EF-42FF-9B6E-B1214F08B968}" srcOrd="0" destOrd="0" presId="urn:microsoft.com/office/officeart/2005/8/layout/process3"/>
    <dgm:cxn modelId="{7CE90EDD-F60D-494C-BB53-9DED6A23859D}" srcId="{643EA247-186A-4E17-9077-F9DB40575D16}" destId="{3E75A4AC-8024-40E3-895A-74E45E8F981C}" srcOrd="1" destOrd="0" parTransId="{BA731817-7ECF-435C-9BAE-7D8D65CF720F}" sibTransId="{FB7CCFE9-1B0D-4150-BCF3-B31C4CA69B07}"/>
    <dgm:cxn modelId="{BD47FDF1-63FF-4674-96A4-122A029530A0}" type="presOf" srcId="{B20D6468-579C-47F4-8265-A2060FE8FE9D}" destId="{B6D264C3-FEFD-489A-A786-316DD1D40851}" srcOrd="0" destOrd="0" presId="urn:microsoft.com/office/officeart/2005/8/layout/process3"/>
    <dgm:cxn modelId="{A6ABFE01-3601-43AC-AACC-6A4F64DDB739}" type="presParOf" srcId="{003C8B0F-618D-437F-BEA3-FA09AF940D22}" destId="{82A2D432-B074-45F5-85BA-477354500549}" srcOrd="0" destOrd="0" presId="urn:microsoft.com/office/officeart/2005/8/layout/process3"/>
    <dgm:cxn modelId="{D53055CE-2BB8-44EA-9DC2-BDD827C65070}" type="presParOf" srcId="{82A2D432-B074-45F5-85BA-477354500549}" destId="{B6D264C3-FEFD-489A-A786-316DD1D40851}" srcOrd="0" destOrd="0" presId="urn:microsoft.com/office/officeart/2005/8/layout/process3"/>
    <dgm:cxn modelId="{BCCA01D5-C85A-4D77-83C2-606291C31255}" type="presParOf" srcId="{82A2D432-B074-45F5-85BA-477354500549}" destId="{BBECF61D-38E0-4C9B-8A27-A6B59B32B661}" srcOrd="1" destOrd="0" presId="urn:microsoft.com/office/officeart/2005/8/layout/process3"/>
    <dgm:cxn modelId="{1F9AC2EE-D801-4832-BE40-A5F2B3860543}" type="presParOf" srcId="{82A2D432-B074-45F5-85BA-477354500549}" destId="{72B88166-823C-4F88-A91F-D48254964E6B}" srcOrd="2" destOrd="0" presId="urn:microsoft.com/office/officeart/2005/8/layout/process3"/>
    <dgm:cxn modelId="{6E40B6A0-E440-40F3-8363-4708151D79CF}" type="presParOf" srcId="{003C8B0F-618D-437F-BEA3-FA09AF940D22}" destId="{E2CD4D5B-C994-4E61-8AE0-0A48DB27BAB6}" srcOrd="1" destOrd="0" presId="urn:microsoft.com/office/officeart/2005/8/layout/process3"/>
    <dgm:cxn modelId="{A3797321-B4A7-4F77-BA77-44B9A202A730}" type="presParOf" srcId="{E2CD4D5B-C994-4E61-8AE0-0A48DB27BAB6}" destId="{D766E0B4-5E86-4CC8-9458-6A85D89471FF}" srcOrd="0" destOrd="0" presId="urn:microsoft.com/office/officeart/2005/8/layout/process3"/>
    <dgm:cxn modelId="{04D0F8B8-8EAE-48D6-9AC5-F511D6867C4C}" type="presParOf" srcId="{003C8B0F-618D-437F-BEA3-FA09AF940D22}" destId="{88ACE57A-AC82-47C0-8657-0897C26864D4}" srcOrd="2" destOrd="0" presId="urn:microsoft.com/office/officeart/2005/8/layout/process3"/>
    <dgm:cxn modelId="{CFDFE81D-B5D2-4D42-8C22-BB3190C488EB}" type="presParOf" srcId="{88ACE57A-AC82-47C0-8657-0897C26864D4}" destId="{55B9DE5C-3153-42F3-95A4-F8262A4513D3}" srcOrd="0" destOrd="0" presId="urn:microsoft.com/office/officeart/2005/8/layout/process3"/>
    <dgm:cxn modelId="{EE35114C-F05C-45B7-BD86-ADB3F8E54B6A}" type="presParOf" srcId="{88ACE57A-AC82-47C0-8657-0897C26864D4}" destId="{82DE82B0-B1F4-4EC2-920F-0B0EF86DB790}" srcOrd="1" destOrd="0" presId="urn:microsoft.com/office/officeart/2005/8/layout/process3"/>
    <dgm:cxn modelId="{FB6FC17C-9530-4E57-B194-AF6B4AFBD046}" type="presParOf" srcId="{88ACE57A-AC82-47C0-8657-0897C26864D4}" destId="{53AAB6A0-C7EF-42FF-9B6E-B1214F08B968}" srcOrd="2" destOrd="0" presId="urn:microsoft.com/office/officeart/2005/8/layout/process3"/>
    <dgm:cxn modelId="{37621F56-867F-487B-A070-91AE4125A243}" type="presParOf" srcId="{003C8B0F-618D-437F-BEA3-FA09AF940D22}" destId="{909485C7-FD0C-48E2-88F4-FA6623E246DA}" srcOrd="3" destOrd="0" presId="urn:microsoft.com/office/officeart/2005/8/layout/process3"/>
    <dgm:cxn modelId="{4921B9FE-617F-4148-B78E-DAA9D4392903}" type="presParOf" srcId="{909485C7-FD0C-48E2-88F4-FA6623E246DA}" destId="{C37295A1-388D-4ECF-91FB-7A1FF89CB9B4}" srcOrd="0" destOrd="0" presId="urn:microsoft.com/office/officeart/2005/8/layout/process3"/>
    <dgm:cxn modelId="{4D0E3B21-DFA4-47C4-BF5F-05EF2E5B58B3}" type="presParOf" srcId="{003C8B0F-618D-437F-BEA3-FA09AF940D22}" destId="{55139C09-C7A5-4485-9474-6574CD4CEEEB}" srcOrd="4" destOrd="0" presId="urn:microsoft.com/office/officeart/2005/8/layout/process3"/>
    <dgm:cxn modelId="{4B1C737A-0E4B-41D8-9468-806DEA098ABC}" type="presParOf" srcId="{55139C09-C7A5-4485-9474-6574CD4CEEEB}" destId="{A2F0B80A-2854-4B0F-888D-F3DD04EE5BFB}" srcOrd="0" destOrd="0" presId="urn:microsoft.com/office/officeart/2005/8/layout/process3"/>
    <dgm:cxn modelId="{1848E406-DE62-4122-BADB-23A143FAD614}" type="presParOf" srcId="{55139C09-C7A5-4485-9474-6574CD4CEEEB}" destId="{4B041B74-81B9-433B-B039-1CDB5A304D58}" srcOrd="1" destOrd="0" presId="urn:microsoft.com/office/officeart/2005/8/layout/process3"/>
    <dgm:cxn modelId="{48CC0789-B270-4912-9519-7CE4BD2DB643}" type="presParOf" srcId="{55139C09-C7A5-4485-9474-6574CD4CEEEB}" destId="{3F740BB5-0D6B-4307-845F-2477CD1BB339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ECF61D-38E0-4C9B-8A27-A6B59B32B661}">
      <dsp:nvSpPr>
        <dsp:cNvPr id="0" name=""/>
        <dsp:cNvSpPr/>
      </dsp:nvSpPr>
      <dsp:spPr>
        <a:xfrm>
          <a:off x="4042" y="1840256"/>
          <a:ext cx="1838086" cy="1052031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Densidad de población</a:t>
          </a:r>
        </a:p>
      </dsp:txBody>
      <dsp:txXfrm>
        <a:off x="4042" y="1840256"/>
        <a:ext cx="1838086" cy="701354"/>
      </dsp:txXfrm>
    </dsp:sp>
    <dsp:sp modelId="{72B88166-823C-4F88-A91F-D48254964E6B}">
      <dsp:nvSpPr>
        <dsp:cNvPr id="0" name=""/>
        <dsp:cNvSpPr/>
      </dsp:nvSpPr>
      <dsp:spPr>
        <a:xfrm>
          <a:off x="380518" y="2541610"/>
          <a:ext cx="1838086" cy="1036800"/>
        </a:xfrm>
        <a:prstGeom prst="roundRect">
          <a:avLst>
            <a:gd name="adj" fmla="val 10000"/>
          </a:avLst>
        </a:prstGeom>
        <a:solidFill>
          <a:schemeClr val="accent2">
            <a:lumMod val="20000"/>
            <a:lumOff val="80000"/>
            <a:alpha val="90000"/>
          </a:schemeClr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800" kern="1200" dirty="0" err="1">
              <a:latin typeface="Tw Cen MT" panose="020B0602020104020603" pitchFamily="34" charset="0"/>
            </a:rPr>
            <a:t>Beautiful</a:t>
          </a:r>
          <a:r>
            <a:rPr lang="es-ES" sz="1800" kern="1200" dirty="0">
              <a:latin typeface="Tw Cen MT" panose="020B0602020104020603" pitchFamily="34" charset="0"/>
            </a:rPr>
            <a:t> </a:t>
          </a:r>
          <a:r>
            <a:rPr lang="es-ES" sz="1800" kern="1200" dirty="0" err="1">
              <a:latin typeface="Tw Cen MT" panose="020B0602020104020603" pitchFamily="34" charset="0"/>
            </a:rPr>
            <a:t>Soup</a:t>
          </a:r>
          <a:endParaRPr lang="es-ES" sz="1800" kern="1200" dirty="0">
            <a:latin typeface="Tw Cen MT" panose="020B0602020104020603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800" kern="1200" dirty="0" err="1">
              <a:latin typeface="Tw Cen MT" panose="020B0602020104020603" pitchFamily="34" charset="0"/>
            </a:rPr>
            <a:t>Source</a:t>
          </a:r>
          <a:r>
            <a:rPr lang="es-ES" sz="1800" kern="1200" dirty="0">
              <a:latin typeface="Tw Cen MT" panose="020B0602020104020603" pitchFamily="34" charset="0"/>
            </a:rPr>
            <a:t>: Wiki</a:t>
          </a:r>
        </a:p>
      </dsp:txBody>
      <dsp:txXfrm>
        <a:off x="410885" y="2571977"/>
        <a:ext cx="1777352" cy="976066"/>
      </dsp:txXfrm>
    </dsp:sp>
    <dsp:sp modelId="{E2CD4D5B-C994-4E61-8AE0-0A48DB27BAB6}">
      <dsp:nvSpPr>
        <dsp:cNvPr id="0" name=""/>
        <dsp:cNvSpPr/>
      </dsp:nvSpPr>
      <dsp:spPr>
        <a:xfrm>
          <a:off x="2120776" y="19621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400" kern="1200"/>
        </a:p>
      </dsp:txBody>
      <dsp:txXfrm>
        <a:off x="2120776" y="2053644"/>
        <a:ext cx="453443" cy="274578"/>
      </dsp:txXfrm>
    </dsp:sp>
    <dsp:sp modelId="{82DE82B0-B1F4-4EC2-920F-0B0EF86DB790}">
      <dsp:nvSpPr>
        <dsp:cNvPr id="0" name=""/>
        <dsp:cNvSpPr/>
      </dsp:nvSpPr>
      <dsp:spPr>
        <a:xfrm>
          <a:off x="2956718" y="1840256"/>
          <a:ext cx="1838086" cy="1052031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>
              <a:latin typeface="Tw Cen MT" panose="020B0602020104020603" pitchFamily="34" charset="0"/>
            </a:rPr>
            <a:t>Indicadores demográficos</a:t>
          </a:r>
        </a:p>
      </dsp:txBody>
      <dsp:txXfrm>
        <a:off x="2956718" y="1840256"/>
        <a:ext cx="1838086" cy="701354"/>
      </dsp:txXfrm>
    </dsp:sp>
    <dsp:sp modelId="{53AAB6A0-C7EF-42FF-9B6E-B1214F08B968}">
      <dsp:nvSpPr>
        <dsp:cNvPr id="0" name=""/>
        <dsp:cNvSpPr/>
      </dsp:nvSpPr>
      <dsp:spPr>
        <a:xfrm>
          <a:off x="3333194" y="2541610"/>
          <a:ext cx="1838086" cy="1036800"/>
        </a:xfrm>
        <a:prstGeom prst="roundRect">
          <a:avLst>
            <a:gd name="adj" fmla="val 10000"/>
          </a:avLst>
        </a:prstGeom>
        <a:solidFill>
          <a:schemeClr val="accent2">
            <a:lumMod val="20000"/>
            <a:lumOff val="80000"/>
            <a:alpha val="90000"/>
          </a:schemeClr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800" kern="1200" dirty="0" err="1">
              <a:latin typeface="Tw Cen MT" panose="020B0602020104020603" pitchFamily="34" charset="0"/>
            </a:rPr>
            <a:t>Selenium</a:t>
          </a:r>
          <a:endParaRPr lang="es-ES" sz="1800" kern="1200" dirty="0">
            <a:latin typeface="Tw Cen MT" panose="020B0602020104020603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800" kern="1200" dirty="0" err="1">
              <a:latin typeface="Tw Cen MT" panose="020B0602020104020603" pitchFamily="34" charset="0"/>
            </a:rPr>
            <a:t>Source</a:t>
          </a:r>
          <a:r>
            <a:rPr lang="es-ES" sz="1800" kern="1200" dirty="0">
              <a:latin typeface="Tw Cen MT" panose="020B0602020104020603" pitchFamily="34" charset="0"/>
            </a:rPr>
            <a:t>: INE</a:t>
          </a:r>
        </a:p>
      </dsp:txBody>
      <dsp:txXfrm>
        <a:off x="3363561" y="2571977"/>
        <a:ext cx="1777352" cy="976066"/>
      </dsp:txXfrm>
    </dsp:sp>
    <dsp:sp modelId="{909485C7-FD0C-48E2-88F4-FA6623E246DA}">
      <dsp:nvSpPr>
        <dsp:cNvPr id="0" name=""/>
        <dsp:cNvSpPr/>
      </dsp:nvSpPr>
      <dsp:spPr>
        <a:xfrm>
          <a:off x="5073452" y="19621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400" kern="1200"/>
        </a:p>
      </dsp:txBody>
      <dsp:txXfrm>
        <a:off x="5073452" y="2053644"/>
        <a:ext cx="453443" cy="274578"/>
      </dsp:txXfrm>
    </dsp:sp>
    <dsp:sp modelId="{4B041B74-81B9-433B-B039-1CDB5A304D58}">
      <dsp:nvSpPr>
        <dsp:cNvPr id="0" name=""/>
        <dsp:cNvSpPr/>
      </dsp:nvSpPr>
      <dsp:spPr>
        <a:xfrm>
          <a:off x="5909394" y="1840256"/>
          <a:ext cx="1838086" cy="1052031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>
              <a:solidFill>
                <a:schemeClr val="bg1"/>
              </a:solidFill>
              <a:latin typeface="Tw Cen MT" panose="020B0602020104020603" pitchFamily="34" charset="0"/>
            </a:rPr>
            <a:t>Accidentes</a:t>
          </a:r>
        </a:p>
      </dsp:txBody>
      <dsp:txXfrm>
        <a:off x="5909394" y="1840256"/>
        <a:ext cx="1838086" cy="701354"/>
      </dsp:txXfrm>
    </dsp:sp>
    <dsp:sp modelId="{3F740BB5-0D6B-4307-845F-2477CD1BB339}">
      <dsp:nvSpPr>
        <dsp:cNvPr id="0" name=""/>
        <dsp:cNvSpPr/>
      </dsp:nvSpPr>
      <dsp:spPr>
        <a:xfrm>
          <a:off x="6285870" y="2541610"/>
          <a:ext cx="1838086" cy="1036800"/>
        </a:xfrm>
        <a:prstGeom prst="roundRect">
          <a:avLst>
            <a:gd name="adj" fmla="val 10000"/>
          </a:avLst>
        </a:prstGeom>
        <a:solidFill>
          <a:schemeClr val="accent2">
            <a:lumMod val="20000"/>
            <a:lumOff val="80000"/>
            <a:alpha val="90000"/>
          </a:schemeClr>
        </a:solidFill>
        <a:ln w="1270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800" kern="1200" dirty="0">
              <a:latin typeface="Tw Cen MT" panose="020B0602020104020603" pitchFamily="34" charset="0"/>
            </a:rPr>
            <a:t>CSV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800" kern="1200" dirty="0" err="1">
              <a:latin typeface="Tw Cen MT" panose="020B0602020104020603" pitchFamily="34" charset="0"/>
            </a:rPr>
            <a:t>Source</a:t>
          </a:r>
          <a:r>
            <a:rPr lang="es-ES" sz="1800" kern="1200" dirty="0">
              <a:latin typeface="Tw Cen MT" panose="020B0602020104020603" pitchFamily="34" charset="0"/>
            </a:rPr>
            <a:t>: </a:t>
          </a:r>
          <a:r>
            <a:rPr lang="es-ES" sz="1800" kern="1200" dirty="0" err="1">
              <a:latin typeface="Tw Cen MT" panose="020B0602020104020603" pitchFamily="34" charset="0"/>
            </a:rPr>
            <a:t>Ayto</a:t>
          </a:r>
          <a:r>
            <a:rPr lang="es-ES" sz="1800" kern="1200" dirty="0">
              <a:latin typeface="Tw Cen MT" panose="020B0602020104020603" pitchFamily="34" charset="0"/>
            </a:rPr>
            <a:t> Madrid</a:t>
          </a:r>
        </a:p>
      </dsp:txBody>
      <dsp:txXfrm>
        <a:off x="6316237" y="2571977"/>
        <a:ext cx="1777352" cy="9760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png>
</file>

<file path=ppt/media/image43.svg>
</file>

<file path=ppt/media/image44.svg>
</file>

<file path=ppt/media/image45.pn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png>
</file>

<file path=ppt/media/image56.svg>
</file>

<file path=ppt/media/image57.png>
</file>

<file path=ppt/media/image58.svg>
</file>

<file path=ppt/media/image59.png>
</file>

<file path=ppt/media/image6.svg>
</file>

<file path=ppt/media/image60.png>
</file>

<file path=ppt/media/image61.svg>
</file>

<file path=ppt/media/image7.png>
</file>

<file path=ppt/media/image8.sv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3B1C57-9B36-3CF1-0E92-9EDC792E99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4258011-099B-3F46-F41A-70C72EF6B8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A402C84-010B-B3BB-C1E6-28515C9CF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BBC6-8DB0-40BD-9431-DAC5ADFF8F25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4C1275A-61BE-A6CB-CDB1-693EE62FD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5D33C6F-3946-ED01-8C12-C17135A80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81222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F2D3DC-EA1C-4966-EA99-D9FC6C50E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AEC1A2-9BAC-E89E-5857-E49A10FFCB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AD50143-FA55-031A-ABE2-DD91EA6AE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BBC6-8DB0-40BD-9431-DAC5ADFF8F25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D544828-1FE2-921A-13DC-DE3646A6B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E33DD90-3073-E8A6-9DA2-38B25BB7F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9788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E51E03A-BEE5-769A-551E-BF16891F61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46C67E0-ADB8-BBB2-C447-D06771B029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065AC25-648B-BECD-1A21-6CA16588F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BBC6-8DB0-40BD-9431-DAC5ADFF8F25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0D334F0-F127-64B9-BE50-726038245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1C54D8-5C77-7993-967A-955EBBA48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6155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515830-FD53-756D-48CD-4BBB4BDEB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55677EC-1DCA-E885-6DD6-CAE3669DEB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E5A2BA0-998C-116F-832D-130649B17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BBC6-8DB0-40BD-9431-DAC5ADFF8F25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B5B74B-6558-5F89-CC1A-1795386DB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2E2B6B4-2CC5-9B6F-E1B4-26107B5F6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21819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A438F4-5A54-81F5-E157-44E12D688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9B78B28-A331-C7B9-3953-95384B5382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F4F414C-5585-74AD-193F-D0E616EB6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BBC6-8DB0-40BD-9431-DAC5ADFF8F25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4AE7BE-CCF0-4FC5-917E-B48A00E93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BC0273A-5BDF-535A-CA8B-769AB43FB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01938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A87B6A-28D3-D95E-BDF5-136996222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7CCF4C9-7F9B-5853-A268-62E07B9525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4AB7844-483C-DE78-5B6F-4AC9D9C77F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D2AC5EC-A974-6337-71F4-8FC346166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BBC6-8DB0-40BD-9431-DAC5ADFF8F25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72A5AF-4E6F-FFAF-5B9E-3F8D504B3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4FBF2F6-2D60-6AF1-AD23-333B71F47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09944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718E4-1D71-FF13-AFBC-C5B44CFE1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B29639B-4E31-5FC6-C3EA-7F782C5B4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7206C94-D8B2-23EC-F09F-9A379E5C59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95C4EE2-3862-6BD5-4CB6-9034320172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2D8D123-F156-8610-B485-7855603035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14481D8-3F40-2B11-CBDF-D5C0DA222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BBC6-8DB0-40BD-9431-DAC5ADFF8F25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CC2912A-7ADB-B287-61FD-D008A4F0E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85C9ED3-F6EF-0A91-01E9-8F7566C68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68940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0EBFAE-A1BB-67C9-C186-996BE18A0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BC561D2-21AA-818C-7913-0CB158525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BBC6-8DB0-40BD-9431-DAC5ADFF8F25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B167FA9-4E8E-241A-0012-06F1F34DB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22B7975-526D-4D12-E94D-C5DAA095B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72052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AF42374-6371-5D88-0C07-087C5C531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BBC6-8DB0-40BD-9431-DAC5ADFF8F25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989B07B-6265-A18F-B926-D07711848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DDE1B6C-16D2-5934-A7B1-C2D401648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6516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95AF1F-5D36-BF8D-5A3E-27A28AAB6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8934DD7-821A-1C61-325B-0238D5C6F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A6BEEE6-DF20-92E7-A631-B5E1C3AFA6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A5FCB5F-69B0-7999-2A96-F0E71341F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BBC6-8DB0-40BD-9431-DAC5ADFF8F25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3F32545-BB4D-5697-58F8-7377D9AAD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2ED54EC-491E-224A-1847-991BE5ED7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7180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564524-AB9A-A139-CD57-3E8E0530A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D955143-9898-E514-47C7-62B287B706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14947BC-23BC-A230-FAFA-55350E31E3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42F28EE-1E24-EA10-8C2D-A20CEC71A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BBC6-8DB0-40BD-9431-DAC5ADFF8F25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7119535-D098-1A5B-D0A7-56F94D085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8849936-9FDD-4F32-69EE-3AB1D4E46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56570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839DA82-3451-6EB8-DF42-E41C72161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10DDC90-DB30-0094-F01B-0FFF90E6E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46CF9A4-D498-BD7E-8BAE-DE842511DE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E4BBC6-8DB0-40BD-9431-DAC5ADFF8F25}" type="datetimeFigureOut">
              <a:rPr lang="es-ES" smtClean="0"/>
              <a:t>15/12/2022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1AD3442-E5C9-7BE0-2D34-B275927272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295A6BE-DF1B-9D1B-B18F-6FF4968FBC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9B9DDC-AD68-41CC-B9D2-F0BF0EDD4C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24756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33.svg"/><Relationship Id="rId7" Type="http://schemas.openxmlformats.org/officeDocument/2006/relationships/image" Target="../media/image40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11" Type="http://schemas.openxmlformats.org/officeDocument/2006/relationships/image" Target="../media/image41.png"/><Relationship Id="rId5" Type="http://schemas.openxmlformats.org/officeDocument/2006/relationships/image" Target="../media/image38.svg"/><Relationship Id="rId10" Type="http://schemas.microsoft.com/office/2011/relationships/webextension" Target="../webextensions/webextension2.xml"/><Relationship Id="rId4" Type="http://schemas.openxmlformats.org/officeDocument/2006/relationships/image" Target="../media/image37.png"/><Relationship Id="rId9" Type="http://schemas.openxmlformats.org/officeDocument/2006/relationships/image" Target="../media/image29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3.svg"/><Relationship Id="rId7" Type="http://schemas.openxmlformats.org/officeDocument/2006/relationships/image" Target="../media/image40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11" Type="http://schemas.openxmlformats.org/officeDocument/2006/relationships/image" Target="../media/image45.png"/><Relationship Id="rId5" Type="http://schemas.openxmlformats.org/officeDocument/2006/relationships/image" Target="../media/image43.svg"/><Relationship Id="rId10" Type="http://schemas.microsoft.com/office/2011/relationships/webextension" Target="../webextensions/webextension3.xml"/><Relationship Id="rId4" Type="http://schemas.openxmlformats.org/officeDocument/2006/relationships/image" Target="../media/image42.png"/><Relationship Id="rId9" Type="http://schemas.openxmlformats.org/officeDocument/2006/relationships/image" Target="../media/image44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sv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9.svg"/><Relationship Id="rId4" Type="http://schemas.openxmlformats.org/officeDocument/2006/relationships/image" Target="../media/image4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7.sv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46.png"/><Relationship Id="rId5" Type="http://schemas.openxmlformats.org/officeDocument/2006/relationships/image" Target="../media/image51.svg"/><Relationship Id="rId10" Type="http://schemas.openxmlformats.org/officeDocument/2006/relationships/image" Target="../media/image54.png"/><Relationship Id="rId4" Type="http://schemas.openxmlformats.org/officeDocument/2006/relationships/image" Target="../media/image50.png"/><Relationship Id="rId9" Type="http://schemas.openxmlformats.org/officeDocument/2006/relationships/image" Target="../media/image53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6.sv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55.png"/><Relationship Id="rId5" Type="http://schemas.openxmlformats.org/officeDocument/2006/relationships/image" Target="../media/image51.svg"/><Relationship Id="rId10" Type="http://schemas.openxmlformats.org/officeDocument/2006/relationships/image" Target="../media/image59.png"/><Relationship Id="rId4" Type="http://schemas.openxmlformats.org/officeDocument/2006/relationships/image" Target="../media/image50.png"/><Relationship Id="rId9" Type="http://schemas.openxmlformats.org/officeDocument/2006/relationships/image" Target="../media/image58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1.sv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2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7" Type="http://schemas.openxmlformats.org/officeDocument/2006/relationships/image" Target="../media/image31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3.svg"/><Relationship Id="rId7" Type="http://schemas.openxmlformats.org/officeDocument/2006/relationships/image" Target="../media/image36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11" Type="http://schemas.openxmlformats.org/officeDocument/2006/relationships/image" Target="../media/image27.svg"/><Relationship Id="rId5" Type="http://schemas.openxmlformats.org/officeDocument/2006/relationships/image" Target="../media/image34.png"/><Relationship Id="rId10" Type="http://schemas.openxmlformats.org/officeDocument/2006/relationships/image" Target="../media/image26.png"/><Relationship Id="rId4" Type="http://schemas.microsoft.com/office/2011/relationships/webextension" Target="../webextensions/webextension1.xml"/><Relationship Id="rId9" Type="http://schemas.openxmlformats.org/officeDocument/2006/relationships/image" Target="../media/image3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B3D32CBA-8727-4C80-BBA9-70773F10C872}"/>
              </a:ext>
            </a:extLst>
          </p:cNvPr>
          <p:cNvSpPr/>
          <p:nvPr/>
        </p:nvSpPr>
        <p:spPr>
          <a:xfrm>
            <a:off x="54845" y="64129"/>
            <a:ext cx="14732418" cy="6858000"/>
          </a:xfrm>
          <a:prstGeom prst="rect">
            <a:avLst/>
          </a:prstGeom>
          <a:solidFill>
            <a:srgbClr val="A3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1216" name="Grupo 1215">
            <a:extLst>
              <a:ext uri="{FF2B5EF4-FFF2-40B4-BE49-F238E27FC236}">
                <a16:creationId xmlns:a16="http://schemas.microsoft.com/office/drawing/2014/main" id="{0DF833C0-64CA-461F-B282-7AF7DF274BD6}"/>
              </a:ext>
            </a:extLst>
          </p:cNvPr>
          <p:cNvGrpSpPr/>
          <p:nvPr/>
        </p:nvGrpSpPr>
        <p:grpSpPr>
          <a:xfrm>
            <a:off x="12487606" y="4436900"/>
            <a:ext cx="295505" cy="1312958"/>
            <a:chOff x="10248987" y="57975"/>
            <a:chExt cx="1068500" cy="2881922"/>
          </a:xfrm>
        </p:grpSpPr>
        <p:sp>
          <p:nvSpPr>
            <p:cNvPr id="1390" name="Forma libre: forma 1389">
              <a:extLst>
                <a:ext uri="{FF2B5EF4-FFF2-40B4-BE49-F238E27FC236}">
                  <a16:creationId xmlns:a16="http://schemas.microsoft.com/office/drawing/2014/main" id="{87C30D88-C303-4022-85E5-B9FD67678395}"/>
                </a:ext>
              </a:extLst>
            </p:cNvPr>
            <p:cNvSpPr/>
            <p:nvPr/>
          </p:nvSpPr>
          <p:spPr>
            <a:xfrm>
              <a:off x="10248987" y="57975"/>
              <a:ext cx="1068500" cy="2881922"/>
            </a:xfrm>
            <a:custGeom>
              <a:avLst/>
              <a:gdLst>
                <a:gd name="connsiteX0" fmla="*/ 85578 w 1068500"/>
                <a:gd name="connsiteY0" fmla="*/ 137186 h 2881922"/>
                <a:gd name="connsiteX1" fmla="*/ 85578 w 1068500"/>
                <a:gd name="connsiteY1" fmla="*/ 632255 h 2881922"/>
                <a:gd name="connsiteX2" fmla="*/ 972248 w 1068500"/>
                <a:gd name="connsiteY2" fmla="*/ 632255 h 2881922"/>
                <a:gd name="connsiteX3" fmla="*/ 972248 w 1068500"/>
                <a:gd name="connsiteY3" fmla="*/ 137186 h 2881922"/>
                <a:gd name="connsiteX4" fmla="*/ 0 w 1068500"/>
                <a:gd name="connsiteY4" fmla="*/ 0 h 2881922"/>
                <a:gd name="connsiteX5" fmla="*/ 1068500 w 1068500"/>
                <a:gd name="connsiteY5" fmla="*/ 0 h 2881922"/>
                <a:gd name="connsiteX6" fmla="*/ 1068500 w 1068500"/>
                <a:gd name="connsiteY6" fmla="*/ 2881922 h 2881922"/>
                <a:gd name="connsiteX7" fmla="*/ 0 w 1068500"/>
                <a:gd name="connsiteY7" fmla="*/ 2881922 h 2881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8500" h="2881922">
                  <a:moveTo>
                    <a:pt x="85578" y="137186"/>
                  </a:moveTo>
                  <a:lnTo>
                    <a:pt x="85578" y="632255"/>
                  </a:lnTo>
                  <a:lnTo>
                    <a:pt x="972248" y="632255"/>
                  </a:lnTo>
                  <a:lnTo>
                    <a:pt x="972248" y="137186"/>
                  </a:lnTo>
                  <a:close/>
                  <a:moveTo>
                    <a:pt x="0" y="0"/>
                  </a:moveTo>
                  <a:lnTo>
                    <a:pt x="1068500" y="0"/>
                  </a:lnTo>
                  <a:lnTo>
                    <a:pt x="1068500" y="2881922"/>
                  </a:lnTo>
                  <a:lnTo>
                    <a:pt x="0" y="2881922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cxnSp>
          <p:nvCxnSpPr>
            <p:cNvPr id="1391" name="Conector recto 1390">
              <a:extLst>
                <a:ext uri="{FF2B5EF4-FFF2-40B4-BE49-F238E27FC236}">
                  <a16:creationId xmlns:a16="http://schemas.microsoft.com/office/drawing/2014/main" id="{C06E26D5-ED97-448E-BF8D-7B0CD63505A2}"/>
                </a:ext>
              </a:extLst>
            </p:cNvPr>
            <p:cNvCxnSpPr/>
            <p:nvPr/>
          </p:nvCxnSpPr>
          <p:spPr>
            <a:xfrm>
              <a:off x="10394199" y="833721"/>
              <a:ext cx="0" cy="1369127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2" name="Conector recto 1391">
              <a:extLst>
                <a:ext uri="{FF2B5EF4-FFF2-40B4-BE49-F238E27FC236}">
                  <a16:creationId xmlns:a16="http://schemas.microsoft.com/office/drawing/2014/main" id="{C0ECCBEF-60A0-4A94-92A5-7E6A2791C5BE}"/>
                </a:ext>
              </a:extLst>
            </p:cNvPr>
            <p:cNvCxnSpPr/>
            <p:nvPr/>
          </p:nvCxnSpPr>
          <p:spPr>
            <a:xfrm>
              <a:off x="10594725" y="841743"/>
              <a:ext cx="0" cy="1369127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3" name="Conector recto 1392">
              <a:extLst>
                <a:ext uri="{FF2B5EF4-FFF2-40B4-BE49-F238E27FC236}">
                  <a16:creationId xmlns:a16="http://schemas.microsoft.com/office/drawing/2014/main" id="{C0928541-BED6-43BA-AF1D-E75CC957B1B2}"/>
                </a:ext>
              </a:extLst>
            </p:cNvPr>
            <p:cNvCxnSpPr/>
            <p:nvPr/>
          </p:nvCxnSpPr>
          <p:spPr>
            <a:xfrm>
              <a:off x="10835355" y="865806"/>
              <a:ext cx="0" cy="1369127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4" name="Conector recto 1393">
              <a:extLst>
                <a:ext uri="{FF2B5EF4-FFF2-40B4-BE49-F238E27FC236}">
                  <a16:creationId xmlns:a16="http://schemas.microsoft.com/office/drawing/2014/main" id="{49513730-6129-4197-8711-C414A80DA3BE}"/>
                </a:ext>
              </a:extLst>
            </p:cNvPr>
            <p:cNvCxnSpPr/>
            <p:nvPr/>
          </p:nvCxnSpPr>
          <p:spPr>
            <a:xfrm>
              <a:off x="11100049" y="841742"/>
              <a:ext cx="0" cy="1369127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17" name="Grupo 1216">
            <a:extLst>
              <a:ext uri="{FF2B5EF4-FFF2-40B4-BE49-F238E27FC236}">
                <a16:creationId xmlns:a16="http://schemas.microsoft.com/office/drawing/2014/main" id="{E9647281-0CEC-4AEC-A9F4-04E0BA91929D}"/>
              </a:ext>
            </a:extLst>
          </p:cNvPr>
          <p:cNvGrpSpPr/>
          <p:nvPr/>
        </p:nvGrpSpPr>
        <p:grpSpPr>
          <a:xfrm>
            <a:off x="10505076" y="4682062"/>
            <a:ext cx="276711" cy="1289733"/>
            <a:chOff x="1777156" y="1609415"/>
            <a:chExt cx="986884" cy="2418141"/>
          </a:xfrm>
        </p:grpSpPr>
        <p:sp>
          <p:nvSpPr>
            <p:cNvPr id="1383" name="Rectángulo 1382">
              <a:extLst>
                <a:ext uri="{FF2B5EF4-FFF2-40B4-BE49-F238E27FC236}">
                  <a16:creationId xmlns:a16="http://schemas.microsoft.com/office/drawing/2014/main" id="{A6026641-9C94-48EB-9B8E-37E163A57EEB}"/>
                </a:ext>
              </a:extLst>
            </p:cNvPr>
            <p:cNvSpPr/>
            <p:nvPr/>
          </p:nvSpPr>
          <p:spPr>
            <a:xfrm>
              <a:off x="1777156" y="1609415"/>
              <a:ext cx="986884" cy="2418141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84" name="Rectángulo: esquinas redondeadas 1383">
              <a:extLst>
                <a:ext uri="{FF2B5EF4-FFF2-40B4-BE49-F238E27FC236}">
                  <a16:creationId xmlns:a16="http://schemas.microsoft.com/office/drawing/2014/main" id="{0BD0643A-60E3-461E-960C-32EC0BEDEF3A}"/>
                </a:ext>
              </a:extLst>
            </p:cNvPr>
            <p:cNvSpPr/>
            <p:nvPr/>
          </p:nvSpPr>
          <p:spPr>
            <a:xfrm>
              <a:off x="1842022" y="1878194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85" name="Rectángulo: esquinas redondeadas 1384">
              <a:extLst>
                <a:ext uri="{FF2B5EF4-FFF2-40B4-BE49-F238E27FC236}">
                  <a16:creationId xmlns:a16="http://schemas.microsoft.com/office/drawing/2014/main" id="{E459CD1D-599E-465E-AF0E-6C4E8FEBBA93}"/>
                </a:ext>
              </a:extLst>
            </p:cNvPr>
            <p:cNvSpPr/>
            <p:nvPr/>
          </p:nvSpPr>
          <p:spPr>
            <a:xfrm>
              <a:off x="1842022" y="2163944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86" name="Rectángulo: esquinas redondeadas 1385">
              <a:extLst>
                <a:ext uri="{FF2B5EF4-FFF2-40B4-BE49-F238E27FC236}">
                  <a16:creationId xmlns:a16="http://schemas.microsoft.com/office/drawing/2014/main" id="{B54015FE-287A-4E68-8EFD-F01481B8B022}"/>
                </a:ext>
              </a:extLst>
            </p:cNvPr>
            <p:cNvSpPr/>
            <p:nvPr/>
          </p:nvSpPr>
          <p:spPr>
            <a:xfrm>
              <a:off x="1842022" y="2511008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87" name="Rectángulo: esquinas redondeadas 1386">
              <a:extLst>
                <a:ext uri="{FF2B5EF4-FFF2-40B4-BE49-F238E27FC236}">
                  <a16:creationId xmlns:a16="http://schemas.microsoft.com/office/drawing/2014/main" id="{137F50F5-24B8-4E55-BDED-C29513A93517}"/>
                </a:ext>
              </a:extLst>
            </p:cNvPr>
            <p:cNvSpPr/>
            <p:nvPr/>
          </p:nvSpPr>
          <p:spPr>
            <a:xfrm>
              <a:off x="1835719" y="2774167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88" name="Rectángulo: esquinas redondeadas 1387">
              <a:extLst>
                <a:ext uri="{FF2B5EF4-FFF2-40B4-BE49-F238E27FC236}">
                  <a16:creationId xmlns:a16="http://schemas.microsoft.com/office/drawing/2014/main" id="{5A9BA7F3-4568-405C-ABE3-5A4BD3DB4658}"/>
                </a:ext>
              </a:extLst>
            </p:cNvPr>
            <p:cNvSpPr/>
            <p:nvPr/>
          </p:nvSpPr>
          <p:spPr>
            <a:xfrm>
              <a:off x="1856222" y="3096731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89" name="Rectángulo: esquinas redondeadas 1388">
              <a:extLst>
                <a:ext uri="{FF2B5EF4-FFF2-40B4-BE49-F238E27FC236}">
                  <a16:creationId xmlns:a16="http://schemas.microsoft.com/office/drawing/2014/main" id="{B4A5EC5A-22CC-4DF2-844F-84FBFDEF0818}"/>
                </a:ext>
              </a:extLst>
            </p:cNvPr>
            <p:cNvSpPr/>
            <p:nvPr/>
          </p:nvSpPr>
          <p:spPr>
            <a:xfrm>
              <a:off x="1817044" y="3345667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1218" name="Grupo 1217">
            <a:extLst>
              <a:ext uri="{FF2B5EF4-FFF2-40B4-BE49-F238E27FC236}">
                <a16:creationId xmlns:a16="http://schemas.microsoft.com/office/drawing/2014/main" id="{9E776001-88CD-4327-940D-464CF3FD63F4}"/>
              </a:ext>
            </a:extLst>
          </p:cNvPr>
          <p:cNvGrpSpPr/>
          <p:nvPr/>
        </p:nvGrpSpPr>
        <p:grpSpPr>
          <a:xfrm>
            <a:off x="10097204" y="4367235"/>
            <a:ext cx="255639" cy="1376446"/>
            <a:chOff x="9489418" y="446719"/>
            <a:chExt cx="713823" cy="1896099"/>
          </a:xfrm>
        </p:grpSpPr>
        <p:sp>
          <p:nvSpPr>
            <p:cNvPr id="1376" name="Rectángulo: esquinas redondeadas 1375">
              <a:extLst>
                <a:ext uri="{FF2B5EF4-FFF2-40B4-BE49-F238E27FC236}">
                  <a16:creationId xmlns:a16="http://schemas.microsoft.com/office/drawing/2014/main" id="{05BD8F04-B4E0-4A56-88EA-22C690C49EF1}"/>
                </a:ext>
              </a:extLst>
            </p:cNvPr>
            <p:cNvSpPr/>
            <p:nvPr/>
          </p:nvSpPr>
          <p:spPr>
            <a:xfrm>
              <a:off x="9489418" y="446719"/>
              <a:ext cx="713823" cy="189609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77" name="Rectángulo 1376">
              <a:extLst>
                <a:ext uri="{FF2B5EF4-FFF2-40B4-BE49-F238E27FC236}">
                  <a16:creationId xmlns:a16="http://schemas.microsoft.com/office/drawing/2014/main" id="{477F34DC-45F5-42DB-825F-396AAF9A91EB}"/>
                </a:ext>
              </a:extLst>
            </p:cNvPr>
            <p:cNvSpPr/>
            <p:nvPr/>
          </p:nvSpPr>
          <p:spPr>
            <a:xfrm>
              <a:off x="9597587" y="720872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78" name="Rectángulo 1377">
              <a:extLst>
                <a:ext uri="{FF2B5EF4-FFF2-40B4-BE49-F238E27FC236}">
                  <a16:creationId xmlns:a16="http://schemas.microsoft.com/office/drawing/2014/main" id="{898E3CFB-C895-44AB-942F-498C25539CAC}"/>
                </a:ext>
              </a:extLst>
            </p:cNvPr>
            <p:cNvSpPr/>
            <p:nvPr/>
          </p:nvSpPr>
          <p:spPr>
            <a:xfrm>
              <a:off x="9864406" y="720872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79" name="Rectángulo 1378">
              <a:extLst>
                <a:ext uri="{FF2B5EF4-FFF2-40B4-BE49-F238E27FC236}">
                  <a16:creationId xmlns:a16="http://schemas.microsoft.com/office/drawing/2014/main" id="{72FD0F16-B439-40B0-ABA7-17B1333A20A6}"/>
                </a:ext>
              </a:extLst>
            </p:cNvPr>
            <p:cNvSpPr/>
            <p:nvPr/>
          </p:nvSpPr>
          <p:spPr>
            <a:xfrm>
              <a:off x="9597587" y="1103061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80" name="Rectángulo 1379">
              <a:extLst>
                <a:ext uri="{FF2B5EF4-FFF2-40B4-BE49-F238E27FC236}">
                  <a16:creationId xmlns:a16="http://schemas.microsoft.com/office/drawing/2014/main" id="{3258617D-BFD5-4599-A3A2-AD94FF57E81C}"/>
                </a:ext>
              </a:extLst>
            </p:cNvPr>
            <p:cNvSpPr/>
            <p:nvPr/>
          </p:nvSpPr>
          <p:spPr>
            <a:xfrm>
              <a:off x="9864405" y="1103061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81" name="Rectángulo 1380">
              <a:extLst>
                <a:ext uri="{FF2B5EF4-FFF2-40B4-BE49-F238E27FC236}">
                  <a16:creationId xmlns:a16="http://schemas.microsoft.com/office/drawing/2014/main" id="{2D0D6665-309F-48C2-A3D5-C7583AABCB01}"/>
                </a:ext>
              </a:extLst>
            </p:cNvPr>
            <p:cNvSpPr/>
            <p:nvPr/>
          </p:nvSpPr>
          <p:spPr>
            <a:xfrm>
              <a:off x="9597587" y="1468944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82" name="Rectángulo 1381">
              <a:extLst>
                <a:ext uri="{FF2B5EF4-FFF2-40B4-BE49-F238E27FC236}">
                  <a16:creationId xmlns:a16="http://schemas.microsoft.com/office/drawing/2014/main" id="{81AB305D-7D41-4349-B5BB-431391688D41}"/>
                </a:ext>
              </a:extLst>
            </p:cNvPr>
            <p:cNvSpPr/>
            <p:nvPr/>
          </p:nvSpPr>
          <p:spPr>
            <a:xfrm>
              <a:off x="9864405" y="1466066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1219" name="Grupo 1218">
            <a:extLst>
              <a:ext uri="{FF2B5EF4-FFF2-40B4-BE49-F238E27FC236}">
                <a16:creationId xmlns:a16="http://schemas.microsoft.com/office/drawing/2014/main" id="{76A24A1A-8466-4948-9A93-267153B6D2F3}"/>
              </a:ext>
            </a:extLst>
          </p:cNvPr>
          <p:cNvGrpSpPr/>
          <p:nvPr/>
        </p:nvGrpSpPr>
        <p:grpSpPr>
          <a:xfrm>
            <a:off x="8739952" y="3820658"/>
            <a:ext cx="501244" cy="1918136"/>
            <a:chOff x="11463170" y="3357489"/>
            <a:chExt cx="737953" cy="2376119"/>
          </a:xfrm>
        </p:grpSpPr>
        <p:sp>
          <p:nvSpPr>
            <p:cNvPr id="1374" name="Forma libre: forma 1373">
              <a:extLst>
                <a:ext uri="{FF2B5EF4-FFF2-40B4-BE49-F238E27FC236}">
                  <a16:creationId xmlns:a16="http://schemas.microsoft.com/office/drawing/2014/main" id="{B1910238-744F-4613-84D5-15A5C9F1329C}"/>
                </a:ext>
              </a:extLst>
            </p:cNvPr>
            <p:cNvSpPr/>
            <p:nvPr/>
          </p:nvSpPr>
          <p:spPr>
            <a:xfrm>
              <a:off x="11463170" y="3357489"/>
              <a:ext cx="737953" cy="2376119"/>
            </a:xfrm>
            <a:custGeom>
              <a:avLst/>
              <a:gdLst>
                <a:gd name="connsiteX0" fmla="*/ 469652 w 737953"/>
                <a:gd name="connsiteY0" fmla="*/ 0 h 2376119"/>
                <a:gd name="connsiteX1" fmla="*/ 518700 w 737953"/>
                <a:gd name="connsiteY1" fmla="*/ 0 h 2376119"/>
                <a:gd name="connsiteX2" fmla="*/ 737953 w 737953"/>
                <a:gd name="connsiteY2" fmla="*/ 289266 h 2376119"/>
                <a:gd name="connsiteX3" fmla="*/ 737953 w 737953"/>
                <a:gd name="connsiteY3" fmla="*/ 2376119 h 2376119"/>
                <a:gd name="connsiteX4" fmla="*/ 0 w 737953"/>
                <a:gd name="connsiteY4" fmla="*/ 2376119 h 2376119"/>
                <a:gd name="connsiteX5" fmla="*/ 0 w 737953"/>
                <a:gd name="connsiteY5" fmla="*/ 398404 h 237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7953" h="2376119">
                  <a:moveTo>
                    <a:pt x="469652" y="0"/>
                  </a:moveTo>
                  <a:lnTo>
                    <a:pt x="518700" y="0"/>
                  </a:lnTo>
                  <a:lnTo>
                    <a:pt x="737953" y="289266"/>
                  </a:lnTo>
                  <a:lnTo>
                    <a:pt x="737953" y="2376119"/>
                  </a:lnTo>
                  <a:lnTo>
                    <a:pt x="0" y="2376119"/>
                  </a:lnTo>
                  <a:lnTo>
                    <a:pt x="0" y="398404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75" name="Triángulo isósceles 331">
              <a:extLst>
                <a:ext uri="{FF2B5EF4-FFF2-40B4-BE49-F238E27FC236}">
                  <a16:creationId xmlns:a16="http://schemas.microsoft.com/office/drawing/2014/main" id="{153A5C97-2FBD-4C6A-835B-B9421557810F}"/>
                </a:ext>
              </a:extLst>
            </p:cNvPr>
            <p:cNvSpPr/>
            <p:nvPr/>
          </p:nvSpPr>
          <p:spPr>
            <a:xfrm rot="10800000">
              <a:off x="11690464" y="3381899"/>
              <a:ext cx="246497" cy="2264786"/>
            </a:xfrm>
            <a:custGeom>
              <a:avLst/>
              <a:gdLst>
                <a:gd name="connsiteX0" fmla="*/ 0 w 461711"/>
                <a:gd name="connsiteY0" fmla="*/ 2916476 h 2916476"/>
                <a:gd name="connsiteX1" fmla="*/ 230856 w 461711"/>
                <a:gd name="connsiteY1" fmla="*/ 0 h 2916476"/>
                <a:gd name="connsiteX2" fmla="*/ 461711 w 461711"/>
                <a:gd name="connsiteY2" fmla="*/ 2916476 h 2916476"/>
                <a:gd name="connsiteX3" fmla="*/ 0 w 461711"/>
                <a:gd name="connsiteY3" fmla="*/ 2916476 h 2916476"/>
                <a:gd name="connsiteX0" fmla="*/ 0 w 480761"/>
                <a:gd name="connsiteY0" fmla="*/ 3106976 h 3106976"/>
                <a:gd name="connsiteX1" fmla="*/ 249906 w 480761"/>
                <a:gd name="connsiteY1" fmla="*/ 0 h 3106976"/>
                <a:gd name="connsiteX2" fmla="*/ 480761 w 480761"/>
                <a:gd name="connsiteY2" fmla="*/ 2916476 h 3106976"/>
                <a:gd name="connsiteX3" fmla="*/ 0 w 480761"/>
                <a:gd name="connsiteY3" fmla="*/ 3106976 h 3106976"/>
                <a:gd name="connsiteX0" fmla="*/ 0 w 404561"/>
                <a:gd name="connsiteY0" fmla="*/ 3278426 h 3278426"/>
                <a:gd name="connsiteX1" fmla="*/ 173706 w 404561"/>
                <a:gd name="connsiteY1" fmla="*/ 0 h 3278426"/>
                <a:gd name="connsiteX2" fmla="*/ 404561 w 404561"/>
                <a:gd name="connsiteY2" fmla="*/ 2916476 h 3278426"/>
                <a:gd name="connsiteX3" fmla="*/ 0 w 404561"/>
                <a:gd name="connsiteY3" fmla="*/ 3278426 h 3278426"/>
                <a:gd name="connsiteX0" fmla="*/ 0 w 585583"/>
                <a:gd name="connsiteY0" fmla="*/ 3278426 h 3278426"/>
                <a:gd name="connsiteX1" fmla="*/ 173706 w 585583"/>
                <a:gd name="connsiteY1" fmla="*/ 0 h 3278426"/>
                <a:gd name="connsiteX2" fmla="*/ 585583 w 585583"/>
                <a:gd name="connsiteY2" fmla="*/ 2971629 h 3278426"/>
                <a:gd name="connsiteX3" fmla="*/ 0 w 585583"/>
                <a:gd name="connsiteY3" fmla="*/ 3278426 h 3278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5583" h="3278426">
                  <a:moveTo>
                    <a:pt x="0" y="3278426"/>
                  </a:moveTo>
                  <a:lnTo>
                    <a:pt x="173706" y="0"/>
                  </a:lnTo>
                  <a:lnTo>
                    <a:pt x="585583" y="2971629"/>
                  </a:lnTo>
                  <a:lnTo>
                    <a:pt x="0" y="327842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1220" name="Grupo 1219">
            <a:extLst>
              <a:ext uri="{FF2B5EF4-FFF2-40B4-BE49-F238E27FC236}">
                <a16:creationId xmlns:a16="http://schemas.microsoft.com/office/drawing/2014/main" id="{F564B014-B09A-4A3A-838E-ACDEAFA0847A}"/>
              </a:ext>
            </a:extLst>
          </p:cNvPr>
          <p:cNvGrpSpPr/>
          <p:nvPr/>
        </p:nvGrpSpPr>
        <p:grpSpPr>
          <a:xfrm>
            <a:off x="23131" y="4226437"/>
            <a:ext cx="286745" cy="1685386"/>
            <a:chOff x="9489418" y="446719"/>
            <a:chExt cx="713823" cy="1896099"/>
          </a:xfrm>
        </p:grpSpPr>
        <p:sp>
          <p:nvSpPr>
            <p:cNvPr id="1367" name="Rectángulo: esquinas redondeadas 1366">
              <a:extLst>
                <a:ext uri="{FF2B5EF4-FFF2-40B4-BE49-F238E27FC236}">
                  <a16:creationId xmlns:a16="http://schemas.microsoft.com/office/drawing/2014/main" id="{10F16835-F750-45E9-A635-A09BF544CB9B}"/>
                </a:ext>
              </a:extLst>
            </p:cNvPr>
            <p:cNvSpPr/>
            <p:nvPr/>
          </p:nvSpPr>
          <p:spPr>
            <a:xfrm>
              <a:off x="9489418" y="446719"/>
              <a:ext cx="713823" cy="189609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68" name="Rectángulo 1367">
              <a:extLst>
                <a:ext uri="{FF2B5EF4-FFF2-40B4-BE49-F238E27FC236}">
                  <a16:creationId xmlns:a16="http://schemas.microsoft.com/office/drawing/2014/main" id="{D18690F6-EA50-495A-8E0F-7E194DCAB269}"/>
                </a:ext>
              </a:extLst>
            </p:cNvPr>
            <p:cNvSpPr/>
            <p:nvPr/>
          </p:nvSpPr>
          <p:spPr>
            <a:xfrm>
              <a:off x="9597587" y="720872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69" name="Rectángulo 1368">
              <a:extLst>
                <a:ext uri="{FF2B5EF4-FFF2-40B4-BE49-F238E27FC236}">
                  <a16:creationId xmlns:a16="http://schemas.microsoft.com/office/drawing/2014/main" id="{E7825496-6EA3-49EC-A454-3F3991950EEC}"/>
                </a:ext>
              </a:extLst>
            </p:cNvPr>
            <p:cNvSpPr/>
            <p:nvPr/>
          </p:nvSpPr>
          <p:spPr>
            <a:xfrm>
              <a:off x="9864406" y="720872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70" name="Rectángulo 1369">
              <a:extLst>
                <a:ext uri="{FF2B5EF4-FFF2-40B4-BE49-F238E27FC236}">
                  <a16:creationId xmlns:a16="http://schemas.microsoft.com/office/drawing/2014/main" id="{2C807594-9972-4004-9EC6-E8D5D684D43C}"/>
                </a:ext>
              </a:extLst>
            </p:cNvPr>
            <p:cNvSpPr/>
            <p:nvPr/>
          </p:nvSpPr>
          <p:spPr>
            <a:xfrm>
              <a:off x="9597587" y="1103061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71" name="Rectángulo 1370">
              <a:extLst>
                <a:ext uri="{FF2B5EF4-FFF2-40B4-BE49-F238E27FC236}">
                  <a16:creationId xmlns:a16="http://schemas.microsoft.com/office/drawing/2014/main" id="{69003A26-941D-4B0C-9625-733CF0A5828E}"/>
                </a:ext>
              </a:extLst>
            </p:cNvPr>
            <p:cNvSpPr/>
            <p:nvPr/>
          </p:nvSpPr>
          <p:spPr>
            <a:xfrm>
              <a:off x="9864405" y="1103061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72" name="Rectángulo 1371">
              <a:extLst>
                <a:ext uri="{FF2B5EF4-FFF2-40B4-BE49-F238E27FC236}">
                  <a16:creationId xmlns:a16="http://schemas.microsoft.com/office/drawing/2014/main" id="{ED3842D7-5A33-4158-B16E-84ADDD0C1E6B}"/>
                </a:ext>
              </a:extLst>
            </p:cNvPr>
            <p:cNvSpPr/>
            <p:nvPr/>
          </p:nvSpPr>
          <p:spPr>
            <a:xfrm>
              <a:off x="9597587" y="1468944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73" name="Rectángulo 1372">
              <a:extLst>
                <a:ext uri="{FF2B5EF4-FFF2-40B4-BE49-F238E27FC236}">
                  <a16:creationId xmlns:a16="http://schemas.microsoft.com/office/drawing/2014/main" id="{8EDCDEC1-F8F9-4996-BEEB-CC37A21E07D5}"/>
                </a:ext>
              </a:extLst>
            </p:cNvPr>
            <p:cNvSpPr/>
            <p:nvPr/>
          </p:nvSpPr>
          <p:spPr>
            <a:xfrm>
              <a:off x="9864405" y="1466066"/>
              <a:ext cx="148401" cy="2384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1221" name="Grupo 1220">
            <a:extLst>
              <a:ext uri="{FF2B5EF4-FFF2-40B4-BE49-F238E27FC236}">
                <a16:creationId xmlns:a16="http://schemas.microsoft.com/office/drawing/2014/main" id="{DFB4AACD-AF3B-45B0-8603-7589D2F242E8}"/>
              </a:ext>
            </a:extLst>
          </p:cNvPr>
          <p:cNvGrpSpPr/>
          <p:nvPr/>
        </p:nvGrpSpPr>
        <p:grpSpPr>
          <a:xfrm>
            <a:off x="1181780" y="3904293"/>
            <a:ext cx="266341" cy="1844861"/>
            <a:chOff x="1777156" y="1609424"/>
            <a:chExt cx="986884" cy="2418155"/>
          </a:xfrm>
        </p:grpSpPr>
        <p:sp>
          <p:nvSpPr>
            <p:cNvPr id="1360" name="Rectángulo 1359">
              <a:extLst>
                <a:ext uri="{FF2B5EF4-FFF2-40B4-BE49-F238E27FC236}">
                  <a16:creationId xmlns:a16="http://schemas.microsoft.com/office/drawing/2014/main" id="{5C24D58E-A0B9-491A-BF58-F7E5D21C2B59}"/>
                </a:ext>
              </a:extLst>
            </p:cNvPr>
            <p:cNvSpPr/>
            <p:nvPr/>
          </p:nvSpPr>
          <p:spPr>
            <a:xfrm>
              <a:off x="1777156" y="1609424"/>
              <a:ext cx="986884" cy="241815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61" name="Rectángulo: esquinas redondeadas 1360">
              <a:extLst>
                <a:ext uri="{FF2B5EF4-FFF2-40B4-BE49-F238E27FC236}">
                  <a16:creationId xmlns:a16="http://schemas.microsoft.com/office/drawing/2014/main" id="{E0DF3DB9-588F-4886-97ED-F0AA999598E1}"/>
                </a:ext>
              </a:extLst>
            </p:cNvPr>
            <p:cNvSpPr/>
            <p:nvPr/>
          </p:nvSpPr>
          <p:spPr>
            <a:xfrm>
              <a:off x="1842022" y="1878204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62" name="Rectángulo: esquinas redondeadas 1361">
              <a:extLst>
                <a:ext uri="{FF2B5EF4-FFF2-40B4-BE49-F238E27FC236}">
                  <a16:creationId xmlns:a16="http://schemas.microsoft.com/office/drawing/2014/main" id="{56CEF5A1-FF04-4209-85C8-192207701480}"/>
                </a:ext>
              </a:extLst>
            </p:cNvPr>
            <p:cNvSpPr/>
            <p:nvPr/>
          </p:nvSpPr>
          <p:spPr>
            <a:xfrm>
              <a:off x="1842022" y="2163956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63" name="Rectángulo: esquinas redondeadas 1362">
              <a:extLst>
                <a:ext uri="{FF2B5EF4-FFF2-40B4-BE49-F238E27FC236}">
                  <a16:creationId xmlns:a16="http://schemas.microsoft.com/office/drawing/2014/main" id="{E4FDDBBA-572A-4FDD-B333-BBB4C401BF8C}"/>
                </a:ext>
              </a:extLst>
            </p:cNvPr>
            <p:cNvSpPr/>
            <p:nvPr/>
          </p:nvSpPr>
          <p:spPr>
            <a:xfrm>
              <a:off x="1842022" y="2511021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64" name="Rectángulo: esquinas redondeadas 1363">
              <a:extLst>
                <a:ext uri="{FF2B5EF4-FFF2-40B4-BE49-F238E27FC236}">
                  <a16:creationId xmlns:a16="http://schemas.microsoft.com/office/drawing/2014/main" id="{370B5CB7-680D-4D2C-8E7E-2679C634ABB4}"/>
                </a:ext>
              </a:extLst>
            </p:cNvPr>
            <p:cNvSpPr/>
            <p:nvPr/>
          </p:nvSpPr>
          <p:spPr>
            <a:xfrm>
              <a:off x="1835720" y="2774182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65" name="Rectángulo: esquinas redondeadas 1364">
              <a:extLst>
                <a:ext uri="{FF2B5EF4-FFF2-40B4-BE49-F238E27FC236}">
                  <a16:creationId xmlns:a16="http://schemas.microsoft.com/office/drawing/2014/main" id="{17DBCF1D-BCBE-44CC-8EA3-F9A05E1A8E09}"/>
                </a:ext>
              </a:extLst>
            </p:cNvPr>
            <p:cNvSpPr/>
            <p:nvPr/>
          </p:nvSpPr>
          <p:spPr>
            <a:xfrm>
              <a:off x="1856221" y="3096743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66" name="Rectángulo: esquinas redondeadas 1365">
              <a:extLst>
                <a:ext uri="{FF2B5EF4-FFF2-40B4-BE49-F238E27FC236}">
                  <a16:creationId xmlns:a16="http://schemas.microsoft.com/office/drawing/2014/main" id="{E280B38A-E526-4A41-845C-FC9B91FCC69D}"/>
                </a:ext>
              </a:extLst>
            </p:cNvPr>
            <p:cNvSpPr/>
            <p:nvPr/>
          </p:nvSpPr>
          <p:spPr>
            <a:xfrm>
              <a:off x="1817045" y="3345667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1222" name="Grupo 1221">
            <a:extLst>
              <a:ext uri="{FF2B5EF4-FFF2-40B4-BE49-F238E27FC236}">
                <a16:creationId xmlns:a16="http://schemas.microsoft.com/office/drawing/2014/main" id="{14381D5F-A414-4569-B52E-3F0CAAA5C333}"/>
              </a:ext>
            </a:extLst>
          </p:cNvPr>
          <p:cNvGrpSpPr/>
          <p:nvPr/>
        </p:nvGrpSpPr>
        <p:grpSpPr>
          <a:xfrm>
            <a:off x="5570035" y="3068902"/>
            <a:ext cx="518497" cy="2801498"/>
            <a:chOff x="8509691" y="2297407"/>
            <a:chExt cx="763355" cy="3470397"/>
          </a:xfrm>
        </p:grpSpPr>
        <p:sp>
          <p:nvSpPr>
            <p:cNvPr id="1356" name="Triángulo isósceles 1355">
              <a:extLst>
                <a:ext uri="{FF2B5EF4-FFF2-40B4-BE49-F238E27FC236}">
                  <a16:creationId xmlns:a16="http://schemas.microsoft.com/office/drawing/2014/main" id="{3294217B-934E-4AB6-807A-C46661466F70}"/>
                </a:ext>
              </a:extLst>
            </p:cNvPr>
            <p:cNvSpPr/>
            <p:nvPr/>
          </p:nvSpPr>
          <p:spPr>
            <a:xfrm>
              <a:off x="8786777" y="2297407"/>
              <a:ext cx="227393" cy="347039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57" name="Hexágono 1356">
              <a:extLst>
                <a:ext uri="{FF2B5EF4-FFF2-40B4-BE49-F238E27FC236}">
                  <a16:creationId xmlns:a16="http://schemas.microsoft.com/office/drawing/2014/main" id="{917A6AD1-EA54-40A8-90A6-0AB1D82B197C}"/>
                </a:ext>
              </a:extLst>
            </p:cNvPr>
            <p:cNvSpPr/>
            <p:nvPr/>
          </p:nvSpPr>
          <p:spPr>
            <a:xfrm>
              <a:off x="8509691" y="3255817"/>
              <a:ext cx="763355" cy="622528"/>
            </a:xfrm>
            <a:prstGeom prst="hexagon">
              <a:avLst>
                <a:gd name="adj" fmla="val 27718"/>
                <a:gd name="vf" fmla="val 11547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58" name="Diagrama de flujo: operación manual 1357">
              <a:extLst>
                <a:ext uri="{FF2B5EF4-FFF2-40B4-BE49-F238E27FC236}">
                  <a16:creationId xmlns:a16="http://schemas.microsoft.com/office/drawing/2014/main" id="{41BA8E59-38DA-4C64-B235-063618A92067}"/>
                </a:ext>
              </a:extLst>
            </p:cNvPr>
            <p:cNvSpPr/>
            <p:nvPr/>
          </p:nvSpPr>
          <p:spPr>
            <a:xfrm rot="10800000">
              <a:off x="8656554" y="2822926"/>
              <a:ext cx="461713" cy="370122"/>
            </a:xfrm>
            <a:prstGeom prst="flowChartManualOperati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59" name="Rectángulo 1358">
              <a:extLst>
                <a:ext uri="{FF2B5EF4-FFF2-40B4-BE49-F238E27FC236}">
                  <a16:creationId xmlns:a16="http://schemas.microsoft.com/office/drawing/2014/main" id="{3F136B33-5D09-4875-A9F4-33B34C494501}"/>
                </a:ext>
              </a:extLst>
            </p:cNvPr>
            <p:cNvSpPr/>
            <p:nvPr/>
          </p:nvSpPr>
          <p:spPr>
            <a:xfrm>
              <a:off x="8615096" y="3523032"/>
              <a:ext cx="569456" cy="6554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1223" name="Forma libre: forma 1222">
            <a:extLst>
              <a:ext uri="{FF2B5EF4-FFF2-40B4-BE49-F238E27FC236}">
                <a16:creationId xmlns:a16="http://schemas.microsoft.com/office/drawing/2014/main" id="{27E3089F-2CE9-4286-9400-8E46FF08D169}"/>
              </a:ext>
            </a:extLst>
          </p:cNvPr>
          <p:cNvSpPr/>
          <p:nvPr/>
        </p:nvSpPr>
        <p:spPr>
          <a:xfrm flipH="1">
            <a:off x="4279313" y="4308549"/>
            <a:ext cx="962181" cy="1460887"/>
          </a:xfrm>
          <a:custGeom>
            <a:avLst/>
            <a:gdLst>
              <a:gd name="connsiteX0" fmla="*/ 387734 w 2897790"/>
              <a:gd name="connsiteY0" fmla="*/ 2393159 h 3428115"/>
              <a:gd name="connsiteX1" fmla="*/ 2076327 w 2897790"/>
              <a:gd name="connsiteY1" fmla="*/ 2393159 h 3428115"/>
              <a:gd name="connsiteX2" fmla="*/ 1727663 w 2897790"/>
              <a:gd name="connsiteY2" fmla="*/ 3408918 h 3428115"/>
              <a:gd name="connsiteX3" fmla="*/ 0 w 2897790"/>
              <a:gd name="connsiteY3" fmla="*/ 3428115 h 3428115"/>
              <a:gd name="connsiteX4" fmla="*/ 849956 w 2897790"/>
              <a:gd name="connsiteY4" fmla="*/ 1159373 h 3428115"/>
              <a:gd name="connsiteX5" fmla="*/ 2499830 w 2897790"/>
              <a:gd name="connsiteY5" fmla="*/ 1159373 h 3428115"/>
              <a:gd name="connsiteX6" fmla="*/ 2115969 w 2897790"/>
              <a:gd name="connsiteY6" fmla="*/ 2277669 h 3428115"/>
              <a:gd name="connsiteX7" fmla="*/ 431000 w 2897790"/>
              <a:gd name="connsiteY7" fmla="*/ 2277669 h 3428115"/>
              <a:gd name="connsiteX8" fmla="*/ 1284301 w 2897790"/>
              <a:gd name="connsiteY8" fmla="*/ 0 h 3428115"/>
              <a:gd name="connsiteX9" fmla="*/ 2897790 w 2897790"/>
              <a:gd name="connsiteY9" fmla="*/ 0 h 3428115"/>
              <a:gd name="connsiteX10" fmla="*/ 2539472 w 2897790"/>
              <a:gd name="connsiteY10" fmla="*/ 1043883 h 3428115"/>
              <a:gd name="connsiteX11" fmla="*/ 893223 w 2897790"/>
              <a:gd name="connsiteY11" fmla="*/ 1043883 h 3428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97790" h="3428115">
                <a:moveTo>
                  <a:pt x="387734" y="2393159"/>
                </a:moveTo>
                <a:lnTo>
                  <a:pt x="2076327" y="2393159"/>
                </a:lnTo>
                <a:lnTo>
                  <a:pt x="1727663" y="3408918"/>
                </a:lnTo>
                <a:lnTo>
                  <a:pt x="0" y="3428115"/>
                </a:lnTo>
                <a:close/>
                <a:moveTo>
                  <a:pt x="849956" y="1159373"/>
                </a:moveTo>
                <a:lnTo>
                  <a:pt x="2499830" y="1159373"/>
                </a:lnTo>
                <a:lnTo>
                  <a:pt x="2115969" y="2277669"/>
                </a:lnTo>
                <a:lnTo>
                  <a:pt x="431000" y="2277669"/>
                </a:lnTo>
                <a:close/>
                <a:moveTo>
                  <a:pt x="1284301" y="0"/>
                </a:moveTo>
                <a:lnTo>
                  <a:pt x="2897790" y="0"/>
                </a:lnTo>
                <a:lnTo>
                  <a:pt x="2539472" y="1043883"/>
                </a:lnTo>
                <a:lnTo>
                  <a:pt x="893223" y="1043883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24" name="Forma libre: forma 1223">
            <a:extLst>
              <a:ext uri="{FF2B5EF4-FFF2-40B4-BE49-F238E27FC236}">
                <a16:creationId xmlns:a16="http://schemas.microsoft.com/office/drawing/2014/main" id="{18E81DC7-671E-49FF-945E-D51A5E4FB062}"/>
              </a:ext>
            </a:extLst>
          </p:cNvPr>
          <p:cNvSpPr/>
          <p:nvPr/>
        </p:nvSpPr>
        <p:spPr>
          <a:xfrm>
            <a:off x="3177998" y="4321494"/>
            <a:ext cx="892281" cy="1460887"/>
          </a:xfrm>
          <a:custGeom>
            <a:avLst/>
            <a:gdLst>
              <a:gd name="connsiteX0" fmla="*/ 387734 w 2897790"/>
              <a:gd name="connsiteY0" fmla="*/ 2393159 h 3428115"/>
              <a:gd name="connsiteX1" fmla="*/ 2076327 w 2897790"/>
              <a:gd name="connsiteY1" fmla="*/ 2393159 h 3428115"/>
              <a:gd name="connsiteX2" fmla="*/ 1727663 w 2897790"/>
              <a:gd name="connsiteY2" fmla="*/ 3408918 h 3428115"/>
              <a:gd name="connsiteX3" fmla="*/ 0 w 2897790"/>
              <a:gd name="connsiteY3" fmla="*/ 3428115 h 3428115"/>
              <a:gd name="connsiteX4" fmla="*/ 849956 w 2897790"/>
              <a:gd name="connsiteY4" fmla="*/ 1159373 h 3428115"/>
              <a:gd name="connsiteX5" fmla="*/ 2499830 w 2897790"/>
              <a:gd name="connsiteY5" fmla="*/ 1159373 h 3428115"/>
              <a:gd name="connsiteX6" fmla="*/ 2115969 w 2897790"/>
              <a:gd name="connsiteY6" fmla="*/ 2277669 h 3428115"/>
              <a:gd name="connsiteX7" fmla="*/ 431000 w 2897790"/>
              <a:gd name="connsiteY7" fmla="*/ 2277669 h 3428115"/>
              <a:gd name="connsiteX8" fmla="*/ 1284301 w 2897790"/>
              <a:gd name="connsiteY8" fmla="*/ 0 h 3428115"/>
              <a:gd name="connsiteX9" fmla="*/ 2897790 w 2897790"/>
              <a:gd name="connsiteY9" fmla="*/ 0 h 3428115"/>
              <a:gd name="connsiteX10" fmla="*/ 2539472 w 2897790"/>
              <a:gd name="connsiteY10" fmla="*/ 1043883 h 3428115"/>
              <a:gd name="connsiteX11" fmla="*/ 893223 w 2897790"/>
              <a:gd name="connsiteY11" fmla="*/ 1043883 h 3428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97790" h="3428115">
                <a:moveTo>
                  <a:pt x="387734" y="2393159"/>
                </a:moveTo>
                <a:lnTo>
                  <a:pt x="2076327" y="2393159"/>
                </a:lnTo>
                <a:lnTo>
                  <a:pt x="1727663" y="3408918"/>
                </a:lnTo>
                <a:lnTo>
                  <a:pt x="0" y="3428115"/>
                </a:lnTo>
                <a:close/>
                <a:moveTo>
                  <a:pt x="849956" y="1159373"/>
                </a:moveTo>
                <a:lnTo>
                  <a:pt x="2499830" y="1159373"/>
                </a:lnTo>
                <a:lnTo>
                  <a:pt x="2115969" y="2277669"/>
                </a:lnTo>
                <a:lnTo>
                  <a:pt x="431000" y="2277669"/>
                </a:lnTo>
                <a:close/>
                <a:moveTo>
                  <a:pt x="1284301" y="0"/>
                </a:moveTo>
                <a:lnTo>
                  <a:pt x="2897790" y="0"/>
                </a:lnTo>
                <a:lnTo>
                  <a:pt x="2539472" y="1043883"/>
                </a:lnTo>
                <a:lnTo>
                  <a:pt x="893223" y="1043883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1225" name="Grupo 1224">
            <a:extLst>
              <a:ext uri="{FF2B5EF4-FFF2-40B4-BE49-F238E27FC236}">
                <a16:creationId xmlns:a16="http://schemas.microsoft.com/office/drawing/2014/main" id="{D9B7A907-3A72-45A6-A5B1-A62DE16A836A}"/>
              </a:ext>
            </a:extLst>
          </p:cNvPr>
          <p:cNvGrpSpPr/>
          <p:nvPr/>
        </p:nvGrpSpPr>
        <p:grpSpPr>
          <a:xfrm>
            <a:off x="659937" y="4291037"/>
            <a:ext cx="284019" cy="1530637"/>
            <a:chOff x="1777156" y="1609415"/>
            <a:chExt cx="986884" cy="2418141"/>
          </a:xfrm>
        </p:grpSpPr>
        <p:sp>
          <p:nvSpPr>
            <p:cNvPr id="1349" name="Rectángulo 1348">
              <a:extLst>
                <a:ext uri="{FF2B5EF4-FFF2-40B4-BE49-F238E27FC236}">
                  <a16:creationId xmlns:a16="http://schemas.microsoft.com/office/drawing/2014/main" id="{A39D6483-3249-42D5-8F7C-73AA1FF54EA6}"/>
                </a:ext>
              </a:extLst>
            </p:cNvPr>
            <p:cNvSpPr/>
            <p:nvPr/>
          </p:nvSpPr>
          <p:spPr>
            <a:xfrm>
              <a:off x="1777156" y="1609415"/>
              <a:ext cx="986884" cy="2418141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50" name="Rectángulo: esquinas redondeadas 1349">
              <a:extLst>
                <a:ext uri="{FF2B5EF4-FFF2-40B4-BE49-F238E27FC236}">
                  <a16:creationId xmlns:a16="http://schemas.microsoft.com/office/drawing/2014/main" id="{4014BEA1-3888-4E20-882B-CA0D58D12EEB}"/>
                </a:ext>
              </a:extLst>
            </p:cNvPr>
            <p:cNvSpPr/>
            <p:nvPr/>
          </p:nvSpPr>
          <p:spPr>
            <a:xfrm>
              <a:off x="1842022" y="1878194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51" name="Rectángulo: esquinas redondeadas 1350">
              <a:extLst>
                <a:ext uri="{FF2B5EF4-FFF2-40B4-BE49-F238E27FC236}">
                  <a16:creationId xmlns:a16="http://schemas.microsoft.com/office/drawing/2014/main" id="{E021A8A1-BA76-419F-AE3E-B517889DCBAA}"/>
                </a:ext>
              </a:extLst>
            </p:cNvPr>
            <p:cNvSpPr/>
            <p:nvPr/>
          </p:nvSpPr>
          <p:spPr>
            <a:xfrm>
              <a:off x="1842022" y="2163944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52" name="Rectángulo: esquinas redondeadas 1351">
              <a:extLst>
                <a:ext uri="{FF2B5EF4-FFF2-40B4-BE49-F238E27FC236}">
                  <a16:creationId xmlns:a16="http://schemas.microsoft.com/office/drawing/2014/main" id="{883A04FD-F400-4EC8-9F6F-FDE92574A113}"/>
                </a:ext>
              </a:extLst>
            </p:cNvPr>
            <p:cNvSpPr/>
            <p:nvPr/>
          </p:nvSpPr>
          <p:spPr>
            <a:xfrm>
              <a:off x="1842022" y="2511008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53" name="Rectángulo: esquinas redondeadas 1352">
              <a:extLst>
                <a:ext uri="{FF2B5EF4-FFF2-40B4-BE49-F238E27FC236}">
                  <a16:creationId xmlns:a16="http://schemas.microsoft.com/office/drawing/2014/main" id="{ACEB901A-6655-4E24-A122-104FFEC9C0B6}"/>
                </a:ext>
              </a:extLst>
            </p:cNvPr>
            <p:cNvSpPr/>
            <p:nvPr/>
          </p:nvSpPr>
          <p:spPr>
            <a:xfrm>
              <a:off x="1835719" y="2774167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54" name="Rectángulo: esquinas redondeadas 1353">
              <a:extLst>
                <a:ext uri="{FF2B5EF4-FFF2-40B4-BE49-F238E27FC236}">
                  <a16:creationId xmlns:a16="http://schemas.microsoft.com/office/drawing/2014/main" id="{A766D795-BE9A-4368-956F-915F0378A403}"/>
                </a:ext>
              </a:extLst>
            </p:cNvPr>
            <p:cNvSpPr/>
            <p:nvPr/>
          </p:nvSpPr>
          <p:spPr>
            <a:xfrm>
              <a:off x="1856222" y="3096731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55" name="Rectángulo: esquinas redondeadas 1354">
              <a:extLst>
                <a:ext uri="{FF2B5EF4-FFF2-40B4-BE49-F238E27FC236}">
                  <a16:creationId xmlns:a16="http://schemas.microsoft.com/office/drawing/2014/main" id="{983F018F-046F-4576-B1EF-BEE3D86A1200}"/>
                </a:ext>
              </a:extLst>
            </p:cNvPr>
            <p:cNvSpPr/>
            <p:nvPr/>
          </p:nvSpPr>
          <p:spPr>
            <a:xfrm>
              <a:off x="1817044" y="3345667"/>
              <a:ext cx="846505" cy="952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460000">
                  <a:alpha val="2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1226" name="Rectángulo 1225">
            <a:extLst>
              <a:ext uri="{FF2B5EF4-FFF2-40B4-BE49-F238E27FC236}">
                <a16:creationId xmlns:a16="http://schemas.microsoft.com/office/drawing/2014/main" id="{DC440BDA-641D-4AF2-8ADB-E5BDFF6BE7CC}"/>
              </a:ext>
            </a:extLst>
          </p:cNvPr>
          <p:cNvSpPr/>
          <p:nvPr/>
        </p:nvSpPr>
        <p:spPr>
          <a:xfrm>
            <a:off x="11566" y="5749154"/>
            <a:ext cx="14732417" cy="1027685"/>
          </a:xfrm>
          <a:prstGeom prst="rect">
            <a:avLst/>
          </a:prstGeom>
          <a:solidFill>
            <a:srgbClr val="99FF33"/>
          </a:solidFill>
          <a:ln>
            <a:solidFill>
              <a:srgbClr val="99F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33" name="Forma libre: forma 1232">
            <a:extLst>
              <a:ext uri="{FF2B5EF4-FFF2-40B4-BE49-F238E27FC236}">
                <a16:creationId xmlns:a16="http://schemas.microsoft.com/office/drawing/2014/main" id="{E5B31EDE-44A4-4761-AB5D-F54F0F958897}"/>
              </a:ext>
            </a:extLst>
          </p:cNvPr>
          <p:cNvSpPr/>
          <p:nvPr/>
        </p:nvSpPr>
        <p:spPr>
          <a:xfrm>
            <a:off x="6001435" y="5692614"/>
            <a:ext cx="491754" cy="219210"/>
          </a:xfrm>
          <a:custGeom>
            <a:avLst/>
            <a:gdLst>
              <a:gd name="connsiteX0" fmla="*/ 762000 w 1524000"/>
              <a:gd name="connsiteY0" fmla="*/ 0 h 670938"/>
              <a:gd name="connsiteX1" fmla="*/ 1508519 w 1524000"/>
              <a:gd name="connsiteY1" fmla="*/ 535722 h 670938"/>
              <a:gd name="connsiteX2" fmla="*/ 1524000 w 1524000"/>
              <a:gd name="connsiteY2" fmla="*/ 670938 h 670938"/>
              <a:gd name="connsiteX3" fmla="*/ 0 w 1524000"/>
              <a:gd name="connsiteY3" fmla="*/ 670938 h 670938"/>
              <a:gd name="connsiteX4" fmla="*/ 15481 w 1524000"/>
              <a:gd name="connsiteY4" fmla="*/ 535722 h 670938"/>
              <a:gd name="connsiteX5" fmla="*/ 762000 w 1524000"/>
              <a:gd name="connsiteY5" fmla="*/ 0 h 670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4000" h="670938">
                <a:moveTo>
                  <a:pt x="762000" y="0"/>
                </a:moveTo>
                <a:cubicBezTo>
                  <a:pt x="1130236" y="0"/>
                  <a:pt x="1437465" y="229986"/>
                  <a:pt x="1508519" y="535722"/>
                </a:cubicBezTo>
                <a:lnTo>
                  <a:pt x="1524000" y="670938"/>
                </a:lnTo>
                <a:lnTo>
                  <a:pt x="0" y="670938"/>
                </a:lnTo>
                <a:lnTo>
                  <a:pt x="15481" y="535722"/>
                </a:lnTo>
                <a:cubicBezTo>
                  <a:pt x="86535" y="229986"/>
                  <a:pt x="393764" y="0"/>
                  <a:pt x="762000" y="0"/>
                </a:cubicBezTo>
                <a:close/>
              </a:path>
            </a:pathLst>
          </a:custGeom>
          <a:solidFill>
            <a:srgbClr val="99FF33"/>
          </a:solidFill>
          <a:ln>
            <a:solidFill>
              <a:srgbClr val="99F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1234" name="Grupo 1233">
            <a:extLst>
              <a:ext uri="{FF2B5EF4-FFF2-40B4-BE49-F238E27FC236}">
                <a16:creationId xmlns:a16="http://schemas.microsoft.com/office/drawing/2014/main" id="{E4E42150-FEAF-4E24-A24E-031920AD170E}"/>
              </a:ext>
            </a:extLst>
          </p:cNvPr>
          <p:cNvGrpSpPr/>
          <p:nvPr/>
        </p:nvGrpSpPr>
        <p:grpSpPr>
          <a:xfrm>
            <a:off x="5993567" y="5063805"/>
            <a:ext cx="531591" cy="623156"/>
            <a:chOff x="2010440" y="3191981"/>
            <a:chExt cx="1344420" cy="2408405"/>
          </a:xfrm>
        </p:grpSpPr>
        <p:sp>
          <p:nvSpPr>
            <p:cNvPr id="1327" name="Rectángulo 1326">
              <a:extLst>
                <a:ext uri="{FF2B5EF4-FFF2-40B4-BE49-F238E27FC236}">
                  <a16:creationId xmlns:a16="http://schemas.microsoft.com/office/drawing/2014/main" id="{B7FD560E-8619-4539-9B87-63B807B9D139}"/>
                </a:ext>
              </a:extLst>
            </p:cNvPr>
            <p:cNvSpPr/>
            <p:nvPr/>
          </p:nvSpPr>
          <p:spPr>
            <a:xfrm>
              <a:off x="2624847" y="3838851"/>
              <a:ext cx="62793" cy="1761535"/>
            </a:xfrm>
            <a:prstGeom prst="rect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28" name="Rectángulo 1327">
              <a:extLst>
                <a:ext uri="{FF2B5EF4-FFF2-40B4-BE49-F238E27FC236}">
                  <a16:creationId xmlns:a16="http://schemas.microsoft.com/office/drawing/2014/main" id="{608812EB-BB95-4FF1-8A93-4EDB8C8936CC}"/>
                </a:ext>
              </a:extLst>
            </p:cNvPr>
            <p:cNvSpPr/>
            <p:nvPr/>
          </p:nvSpPr>
          <p:spPr>
            <a:xfrm rot="3001326">
              <a:off x="2747657" y="4056231"/>
              <a:ext cx="47177" cy="316827"/>
            </a:xfrm>
            <a:prstGeom prst="rect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29" name="Elipse 1328">
              <a:extLst>
                <a:ext uri="{FF2B5EF4-FFF2-40B4-BE49-F238E27FC236}">
                  <a16:creationId xmlns:a16="http://schemas.microsoft.com/office/drawing/2014/main" id="{7F0F90BD-8437-4E72-B92D-F305488C9D57}"/>
                </a:ext>
              </a:extLst>
            </p:cNvPr>
            <p:cNvSpPr/>
            <p:nvPr/>
          </p:nvSpPr>
          <p:spPr>
            <a:xfrm>
              <a:off x="2778556" y="3747501"/>
              <a:ext cx="552950" cy="543343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30" name="Elipse 1329">
              <a:extLst>
                <a:ext uri="{FF2B5EF4-FFF2-40B4-BE49-F238E27FC236}">
                  <a16:creationId xmlns:a16="http://schemas.microsoft.com/office/drawing/2014/main" id="{9218A1C8-2628-4099-9906-2BA03069917D}"/>
                </a:ext>
              </a:extLst>
            </p:cNvPr>
            <p:cNvSpPr/>
            <p:nvPr/>
          </p:nvSpPr>
          <p:spPr>
            <a:xfrm>
              <a:off x="2010440" y="3371269"/>
              <a:ext cx="765793" cy="798794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31" name="Elipse 1330">
              <a:extLst>
                <a:ext uri="{FF2B5EF4-FFF2-40B4-BE49-F238E27FC236}">
                  <a16:creationId xmlns:a16="http://schemas.microsoft.com/office/drawing/2014/main" id="{F48D8730-28D0-4611-8B67-DB1B602818B1}"/>
                </a:ext>
              </a:extLst>
            </p:cNvPr>
            <p:cNvSpPr/>
            <p:nvPr/>
          </p:nvSpPr>
          <p:spPr>
            <a:xfrm>
              <a:off x="2801910" y="3733011"/>
              <a:ext cx="552950" cy="543343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32" name="Elipse 1331">
              <a:extLst>
                <a:ext uri="{FF2B5EF4-FFF2-40B4-BE49-F238E27FC236}">
                  <a16:creationId xmlns:a16="http://schemas.microsoft.com/office/drawing/2014/main" id="{A7767B93-A177-4BBD-BEFE-7121E5106F03}"/>
                </a:ext>
              </a:extLst>
            </p:cNvPr>
            <p:cNvSpPr/>
            <p:nvPr/>
          </p:nvSpPr>
          <p:spPr>
            <a:xfrm>
              <a:off x="2514920" y="3191981"/>
              <a:ext cx="765793" cy="798794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33" name="Rectángulo 1332">
              <a:extLst>
                <a:ext uri="{FF2B5EF4-FFF2-40B4-BE49-F238E27FC236}">
                  <a16:creationId xmlns:a16="http://schemas.microsoft.com/office/drawing/2014/main" id="{FCAC556B-05AC-42FD-B0D8-945575478590}"/>
                </a:ext>
              </a:extLst>
            </p:cNvPr>
            <p:cNvSpPr/>
            <p:nvPr/>
          </p:nvSpPr>
          <p:spPr>
            <a:xfrm rot="6427850" flipV="1">
              <a:off x="2484090" y="4424469"/>
              <a:ext cx="58822" cy="388752"/>
            </a:xfrm>
            <a:prstGeom prst="rect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34" name="Elipse 1333">
              <a:extLst>
                <a:ext uri="{FF2B5EF4-FFF2-40B4-BE49-F238E27FC236}">
                  <a16:creationId xmlns:a16="http://schemas.microsoft.com/office/drawing/2014/main" id="{44158645-7587-4D6C-8081-74305F1C472B}"/>
                </a:ext>
              </a:extLst>
            </p:cNvPr>
            <p:cNvSpPr/>
            <p:nvPr/>
          </p:nvSpPr>
          <p:spPr>
            <a:xfrm flipH="1">
              <a:off x="2152805" y="4354690"/>
              <a:ext cx="309949" cy="285051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cxnSp>
        <p:nvCxnSpPr>
          <p:cNvPr id="1235" name="Conector: curvado 1234">
            <a:extLst>
              <a:ext uri="{FF2B5EF4-FFF2-40B4-BE49-F238E27FC236}">
                <a16:creationId xmlns:a16="http://schemas.microsoft.com/office/drawing/2014/main" id="{5D5DDCCD-7788-4B10-9D98-2E9D31BA553D}"/>
              </a:ext>
            </a:extLst>
          </p:cNvPr>
          <p:cNvCxnSpPr>
            <a:cxnSpLocks/>
          </p:cNvCxnSpPr>
          <p:nvPr/>
        </p:nvCxnSpPr>
        <p:spPr>
          <a:xfrm flipV="1">
            <a:off x="1702191" y="5933927"/>
            <a:ext cx="8739811" cy="383380"/>
          </a:xfrm>
          <a:prstGeom prst="curvedConnector3">
            <a:avLst>
              <a:gd name="adj1" fmla="val 50000"/>
            </a:avLst>
          </a:prstGeom>
          <a:ln w="152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6" name="Conector: curvado 1235">
            <a:extLst>
              <a:ext uri="{FF2B5EF4-FFF2-40B4-BE49-F238E27FC236}">
                <a16:creationId xmlns:a16="http://schemas.microsoft.com/office/drawing/2014/main" id="{F66A5587-9F46-4570-B4F9-3532F1A10141}"/>
              </a:ext>
            </a:extLst>
          </p:cNvPr>
          <p:cNvCxnSpPr>
            <a:cxnSpLocks/>
          </p:cNvCxnSpPr>
          <p:nvPr/>
        </p:nvCxnSpPr>
        <p:spPr>
          <a:xfrm flipV="1">
            <a:off x="23131" y="5857732"/>
            <a:ext cx="2433466" cy="773099"/>
          </a:xfrm>
          <a:prstGeom prst="curvedConnector3">
            <a:avLst>
              <a:gd name="adj1" fmla="val 69068"/>
            </a:avLst>
          </a:prstGeom>
          <a:ln w="152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40" name="Grupo 1239">
            <a:extLst>
              <a:ext uri="{FF2B5EF4-FFF2-40B4-BE49-F238E27FC236}">
                <a16:creationId xmlns:a16="http://schemas.microsoft.com/office/drawing/2014/main" id="{26C17EAA-CBE3-4505-AFA8-448AC65D4DF5}"/>
              </a:ext>
            </a:extLst>
          </p:cNvPr>
          <p:cNvGrpSpPr/>
          <p:nvPr/>
        </p:nvGrpSpPr>
        <p:grpSpPr>
          <a:xfrm>
            <a:off x="2898384" y="5374468"/>
            <a:ext cx="392004" cy="553074"/>
            <a:chOff x="2010440" y="3191981"/>
            <a:chExt cx="1344420" cy="2408405"/>
          </a:xfrm>
        </p:grpSpPr>
        <p:sp>
          <p:nvSpPr>
            <p:cNvPr id="1286" name="Rectángulo 1285">
              <a:extLst>
                <a:ext uri="{FF2B5EF4-FFF2-40B4-BE49-F238E27FC236}">
                  <a16:creationId xmlns:a16="http://schemas.microsoft.com/office/drawing/2014/main" id="{74C21FF8-55C6-47E5-841F-594608C8C267}"/>
                </a:ext>
              </a:extLst>
            </p:cNvPr>
            <p:cNvSpPr/>
            <p:nvPr/>
          </p:nvSpPr>
          <p:spPr>
            <a:xfrm>
              <a:off x="2624847" y="3838851"/>
              <a:ext cx="62793" cy="1761535"/>
            </a:xfrm>
            <a:prstGeom prst="rect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87" name="Rectángulo 1286">
              <a:extLst>
                <a:ext uri="{FF2B5EF4-FFF2-40B4-BE49-F238E27FC236}">
                  <a16:creationId xmlns:a16="http://schemas.microsoft.com/office/drawing/2014/main" id="{2D136E5F-AF14-4538-98DA-A1A8D9CFC40C}"/>
                </a:ext>
              </a:extLst>
            </p:cNvPr>
            <p:cNvSpPr/>
            <p:nvPr/>
          </p:nvSpPr>
          <p:spPr>
            <a:xfrm rot="3001326">
              <a:off x="2747657" y="4056231"/>
              <a:ext cx="47177" cy="316827"/>
            </a:xfrm>
            <a:prstGeom prst="rect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88" name="Elipse 1287">
              <a:extLst>
                <a:ext uri="{FF2B5EF4-FFF2-40B4-BE49-F238E27FC236}">
                  <a16:creationId xmlns:a16="http://schemas.microsoft.com/office/drawing/2014/main" id="{862E48FC-97A0-46F3-87FB-118438D0D6B0}"/>
                </a:ext>
              </a:extLst>
            </p:cNvPr>
            <p:cNvSpPr/>
            <p:nvPr/>
          </p:nvSpPr>
          <p:spPr>
            <a:xfrm>
              <a:off x="2778556" y="3747501"/>
              <a:ext cx="552950" cy="543343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89" name="Elipse 1288">
              <a:extLst>
                <a:ext uri="{FF2B5EF4-FFF2-40B4-BE49-F238E27FC236}">
                  <a16:creationId xmlns:a16="http://schemas.microsoft.com/office/drawing/2014/main" id="{08C95FBD-0245-4594-87FD-4A9DFEC0F7A5}"/>
                </a:ext>
              </a:extLst>
            </p:cNvPr>
            <p:cNvSpPr/>
            <p:nvPr/>
          </p:nvSpPr>
          <p:spPr>
            <a:xfrm>
              <a:off x="2010440" y="3371269"/>
              <a:ext cx="765793" cy="798794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90" name="Elipse 1289">
              <a:extLst>
                <a:ext uri="{FF2B5EF4-FFF2-40B4-BE49-F238E27FC236}">
                  <a16:creationId xmlns:a16="http://schemas.microsoft.com/office/drawing/2014/main" id="{2BDD43C4-053B-428E-8B1A-CA9D027363F8}"/>
                </a:ext>
              </a:extLst>
            </p:cNvPr>
            <p:cNvSpPr/>
            <p:nvPr/>
          </p:nvSpPr>
          <p:spPr>
            <a:xfrm>
              <a:off x="2801910" y="3733011"/>
              <a:ext cx="552950" cy="543343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91" name="Elipse 1290">
              <a:extLst>
                <a:ext uri="{FF2B5EF4-FFF2-40B4-BE49-F238E27FC236}">
                  <a16:creationId xmlns:a16="http://schemas.microsoft.com/office/drawing/2014/main" id="{9671CD03-1209-480D-A44E-569851DEEDDD}"/>
                </a:ext>
              </a:extLst>
            </p:cNvPr>
            <p:cNvSpPr/>
            <p:nvPr/>
          </p:nvSpPr>
          <p:spPr>
            <a:xfrm>
              <a:off x="2514920" y="3191981"/>
              <a:ext cx="765793" cy="798794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92" name="Rectángulo 1291">
              <a:extLst>
                <a:ext uri="{FF2B5EF4-FFF2-40B4-BE49-F238E27FC236}">
                  <a16:creationId xmlns:a16="http://schemas.microsoft.com/office/drawing/2014/main" id="{66BB4C7B-E1E3-472A-B683-0ECB29DAB118}"/>
                </a:ext>
              </a:extLst>
            </p:cNvPr>
            <p:cNvSpPr/>
            <p:nvPr/>
          </p:nvSpPr>
          <p:spPr>
            <a:xfrm rot="6427850" flipV="1">
              <a:off x="2484090" y="4424469"/>
              <a:ext cx="58822" cy="388752"/>
            </a:xfrm>
            <a:prstGeom prst="rect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93" name="Elipse 1292">
              <a:extLst>
                <a:ext uri="{FF2B5EF4-FFF2-40B4-BE49-F238E27FC236}">
                  <a16:creationId xmlns:a16="http://schemas.microsoft.com/office/drawing/2014/main" id="{9CF1EAD3-D423-437C-BD68-8AD77E085880}"/>
                </a:ext>
              </a:extLst>
            </p:cNvPr>
            <p:cNvSpPr/>
            <p:nvPr/>
          </p:nvSpPr>
          <p:spPr>
            <a:xfrm flipH="1">
              <a:off x="2152805" y="4354690"/>
              <a:ext cx="309949" cy="285051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1241" name="Forma libre: forma 1240">
            <a:extLst>
              <a:ext uri="{FF2B5EF4-FFF2-40B4-BE49-F238E27FC236}">
                <a16:creationId xmlns:a16="http://schemas.microsoft.com/office/drawing/2014/main" id="{1F995B7B-CF56-4FC8-8DA5-653CA179AD5A}"/>
              </a:ext>
            </a:extLst>
          </p:cNvPr>
          <p:cNvSpPr/>
          <p:nvPr/>
        </p:nvSpPr>
        <p:spPr>
          <a:xfrm>
            <a:off x="10386867" y="5821674"/>
            <a:ext cx="1283335" cy="679699"/>
          </a:xfrm>
          <a:custGeom>
            <a:avLst/>
            <a:gdLst>
              <a:gd name="connsiteX0" fmla="*/ 0 w 1569710"/>
              <a:gd name="connsiteY0" fmla="*/ 0 h 841987"/>
              <a:gd name="connsiteX1" fmla="*/ 1566512 w 1569710"/>
              <a:gd name="connsiteY1" fmla="*/ 0 h 841987"/>
              <a:gd name="connsiteX2" fmla="*/ 1569710 w 1569710"/>
              <a:gd name="connsiteY2" fmla="*/ 15840 h 841987"/>
              <a:gd name="connsiteX3" fmla="*/ 1569710 w 1569710"/>
              <a:gd name="connsiteY3" fmla="*/ 676754 h 841987"/>
              <a:gd name="connsiteX4" fmla="*/ 1404477 w 1569710"/>
              <a:gd name="connsiteY4" fmla="*/ 841987 h 841987"/>
              <a:gd name="connsiteX5" fmla="*/ 32962 w 1569710"/>
              <a:gd name="connsiteY5" fmla="*/ 841987 h 841987"/>
              <a:gd name="connsiteX6" fmla="*/ 0 w 1569710"/>
              <a:gd name="connsiteY6" fmla="*/ 835332 h 841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69710" h="841987">
                <a:moveTo>
                  <a:pt x="0" y="0"/>
                </a:moveTo>
                <a:lnTo>
                  <a:pt x="1566512" y="0"/>
                </a:lnTo>
                <a:lnTo>
                  <a:pt x="1569710" y="15840"/>
                </a:lnTo>
                <a:lnTo>
                  <a:pt x="1569710" y="676754"/>
                </a:lnTo>
                <a:cubicBezTo>
                  <a:pt x="1569710" y="768010"/>
                  <a:pt x="1495733" y="841987"/>
                  <a:pt x="1404477" y="841987"/>
                </a:cubicBezTo>
                <a:lnTo>
                  <a:pt x="32962" y="841987"/>
                </a:lnTo>
                <a:lnTo>
                  <a:pt x="0" y="835332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243" name="Gráfico 1242" descr="Coche">
            <a:extLst>
              <a:ext uri="{FF2B5EF4-FFF2-40B4-BE49-F238E27FC236}">
                <a16:creationId xmlns:a16="http://schemas.microsoft.com/office/drawing/2014/main" id="{FE79F440-CBD1-401E-AAF5-D4B56E9E37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82092" y="5390051"/>
            <a:ext cx="807586" cy="959798"/>
          </a:xfrm>
          <a:prstGeom prst="rect">
            <a:avLst/>
          </a:prstGeom>
        </p:spPr>
      </p:pic>
      <p:grpSp>
        <p:nvGrpSpPr>
          <p:cNvPr id="1244" name="Grupo 1243">
            <a:extLst>
              <a:ext uri="{FF2B5EF4-FFF2-40B4-BE49-F238E27FC236}">
                <a16:creationId xmlns:a16="http://schemas.microsoft.com/office/drawing/2014/main" id="{82CCF91F-581D-4DD8-9719-C718D4020E3D}"/>
              </a:ext>
            </a:extLst>
          </p:cNvPr>
          <p:cNvGrpSpPr/>
          <p:nvPr/>
        </p:nvGrpSpPr>
        <p:grpSpPr>
          <a:xfrm>
            <a:off x="11761645" y="5343362"/>
            <a:ext cx="392004" cy="553074"/>
            <a:chOff x="2010440" y="3191981"/>
            <a:chExt cx="1344420" cy="2408405"/>
          </a:xfrm>
        </p:grpSpPr>
        <p:sp>
          <p:nvSpPr>
            <p:cNvPr id="1275" name="Rectángulo 1274">
              <a:extLst>
                <a:ext uri="{FF2B5EF4-FFF2-40B4-BE49-F238E27FC236}">
                  <a16:creationId xmlns:a16="http://schemas.microsoft.com/office/drawing/2014/main" id="{A3A9242D-8F12-489E-B115-DFA16022BD94}"/>
                </a:ext>
              </a:extLst>
            </p:cNvPr>
            <p:cNvSpPr/>
            <p:nvPr/>
          </p:nvSpPr>
          <p:spPr>
            <a:xfrm>
              <a:off x="2624847" y="3838851"/>
              <a:ext cx="62793" cy="1761535"/>
            </a:xfrm>
            <a:prstGeom prst="rect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76" name="Rectángulo 1275">
              <a:extLst>
                <a:ext uri="{FF2B5EF4-FFF2-40B4-BE49-F238E27FC236}">
                  <a16:creationId xmlns:a16="http://schemas.microsoft.com/office/drawing/2014/main" id="{C6464CE7-3DBB-45EE-B2E3-3C6364330A94}"/>
                </a:ext>
              </a:extLst>
            </p:cNvPr>
            <p:cNvSpPr/>
            <p:nvPr/>
          </p:nvSpPr>
          <p:spPr>
            <a:xfrm rot="3001326">
              <a:off x="2747657" y="4056231"/>
              <a:ext cx="47177" cy="316827"/>
            </a:xfrm>
            <a:prstGeom prst="rect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77" name="Elipse 1276">
              <a:extLst>
                <a:ext uri="{FF2B5EF4-FFF2-40B4-BE49-F238E27FC236}">
                  <a16:creationId xmlns:a16="http://schemas.microsoft.com/office/drawing/2014/main" id="{A0673B97-EC91-45F0-BF12-8DE9B1DC16AE}"/>
                </a:ext>
              </a:extLst>
            </p:cNvPr>
            <p:cNvSpPr/>
            <p:nvPr/>
          </p:nvSpPr>
          <p:spPr>
            <a:xfrm>
              <a:off x="2778556" y="3747501"/>
              <a:ext cx="552950" cy="543343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78" name="Elipse 1277">
              <a:extLst>
                <a:ext uri="{FF2B5EF4-FFF2-40B4-BE49-F238E27FC236}">
                  <a16:creationId xmlns:a16="http://schemas.microsoft.com/office/drawing/2014/main" id="{77393635-97DA-4D1E-96F9-93811D865B32}"/>
                </a:ext>
              </a:extLst>
            </p:cNvPr>
            <p:cNvSpPr/>
            <p:nvPr/>
          </p:nvSpPr>
          <p:spPr>
            <a:xfrm>
              <a:off x="2010440" y="3371269"/>
              <a:ext cx="765793" cy="798794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79" name="Elipse 1278">
              <a:extLst>
                <a:ext uri="{FF2B5EF4-FFF2-40B4-BE49-F238E27FC236}">
                  <a16:creationId xmlns:a16="http://schemas.microsoft.com/office/drawing/2014/main" id="{3256BA1B-5B56-4AD4-B832-D86628B2513E}"/>
                </a:ext>
              </a:extLst>
            </p:cNvPr>
            <p:cNvSpPr/>
            <p:nvPr/>
          </p:nvSpPr>
          <p:spPr>
            <a:xfrm>
              <a:off x="2801910" y="3733011"/>
              <a:ext cx="552950" cy="543343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80" name="Elipse 1279">
              <a:extLst>
                <a:ext uri="{FF2B5EF4-FFF2-40B4-BE49-F238E27FC236}">
                  <a16:creationId xmlns:a16="http://schemas.microsoft.com/office/drawing/2014/main" id="{64755C1F-93E2-446B-9D9E-96F73D004C06}"/>
                </a:ext>
              </a:extLst>
            </p:cNvPr>
            <p:cNvSpPr/>
            <p:nvPr/>
          </p:nvSpPr>
          <p:spPr>
            <a:xfrm>
              <a:off x="2514920" y="3191981"/>
              <a:ext cx="765793" cy="798794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81" name="Rectángulo 1280">
              <a:extLst>
                <a:ext uri="{FF2B5EF4-FFF2-40B4-BE49-F238E27FC236}">
                  <a16:creationId xmlns:a16="http://schemas.microsoft.com/office/drawing/2014/main" id="{321E2273-F4F9-4CD6-B786-7AE1391B5343}"/>
                </a:ext>
              </a:extLst>
            </p:cNvPr>
            <p:cNvSpPr/>
            <p:nvPr/>
          </p:nvSpPr>
          <p:spPr>
            <a:xfrm rot="6427850" flipV="1">
              <a:off x="2484090" y="4424469"/>
              <a:ext cx="58822" cy="388752"/>
            </a:xfrm>
            <a:prstGeom prst="rect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82" name="Elipse 1281">
              <a:extLst>
                <a:ext uri="{FF2B5EF4-FFF2-40B4-BE49-F238E27FC236}">
                  <a16:creationId xmlns:a16="http://schemas.microsoft.com/office/drawing/2014/main" id="{5869057B-128D-41F2-A0ED-F006292A28FE}"/>
                </a:ext>
              </a:extLst>
            </p:cNvPr>
            <p:cNvSpPr/>
            <p:nvPr/>
          </p:nvSpPr>
          <p:spPr>
            <a:xfrm flipH="1">
              <a:off x="2152805" y="4354690"/>
              <a:ext cx="309949" cy="285051"/>
            </a:xfrm>
            <a:prstGeom prst="ellipse">
              <a:avLst/>
            </a:prstGeom>
            <a:solidFill>
              <a:srgbClr val="219B9C"/>
            </a:solidFill>
            <a:ln>
              <a:solidFill>
                <a:srgbClr val="219B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pic>
        <p:nvPicPr>
          <p:cNvPr id="1250" name="Gráfico 1249" descr="Correr">
            <a:extLst>
              <a:ext uri="{FF2B5EF4-FFF2-40B4-BE49-F238E27FC236}">
                <a16:creationId xmlns:a16="http://schemas.microsoft.com/office/drawing/2014/main" id="{A8A8D536-52C4-4B47-90D8-C698C761B7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52624" y="5273043"/>
            <a:ext cx="729099" cy="866518"/>
          </a:xfrm>
          <a:prstGeom prst="rect">
            <a:avLst/>
          </a:prstGeom>
        </p:spPr>
      </p:pic>
      <p:sp>
        <p:nvSpPr>
          <p:cNvPr id="188" name="Diagrama de flujo: proceso 187">
            <a:extLst>
              <a:ext uri="{FF2B5EF4-FFF2-40B4-BE49-F238E27FC236}">
                <a16:creationId xmlns:a16="http://schemas.microsoft.com/office/drawing/2014/main" id="{0391DF71-EFBF-462C-98BB-857A7F7BCB49}"/>
              </a:ext>
            </a:extLst>
          </p:cNvPr>
          <p:cNvSpPr/>
          <p:nvPr/>
        </p:nvSpPr>
        <p:spPr>
          <a:xfrm>
            <a:off x="11566" y="918833"/>
            <a:ext cx="12130518" cy="1484580"/>
          </a:xfrm>
          <a:prstGeom prst="flowChartProcess">
            <a:avLst/>
          </a:prstGeom>
          <a:solidFill>
            <a:schemeClr val="bg1">
              <a:alpha val="5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155B5261-57FF-4AFF-8DA7-1B32555358A3}"/>
              </a:ext>
            </a:extLst>
          </p:cNvPr>
          <p:cNvSpPr/>
          <p:nvPr/>
        </p:nvSpPr>
        <p:spPr>
          <a:xfrm>
            <a:off x="494668" y="1386944"/>
            <a:ext cx="1119530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3200" b="1" i="1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Tw Cen MT" panose="020B0602020104020603" pitchFamily="34" charset="0"/>
              </a:rPr>
              <a:t>MADFFIC: GESTIÓN DE ACCIDENTES DE TRÁFICO</a:t>
            </a:r>
            <a:endParaRPr lang="es-ES" sz="3200" b="1" spc="600" dirty="0">
              <a:solidFill>
                <a:schemeClr val="tx1">
                  <a:lumMod val="65000"/>
                  <a:lumOff val="35000"/>
                </a:schemeClr>
              </a:solidFill>
              <a:latin typeface="Tw Cen MT" panose="020B0602020104020603" pitchFamily="34" charset="0"/>
            </a:endParaRPr>
          </a:p>
        </p:txBody>
      </p:sp>
      <p:pic>
        <p:nvPicPr>
          <p:cNvPr id="7" name="Gráfico 6" descr="Semáforo con relleno sólido">
            <a:extLst>
              <a:ext uri="{FF2B5EF4-FFF2-40B4-BE49-F238E27FC236}">
                <a16:creationId xmlns:a16="http://schemas.microsoft.com/office/drawing/2014/main" id="{4F3269BD-E82A-781F-0CFB-DFAB9222AE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90186" y="4597822"/>
            <a:ext cx="760004" cy="760004"/>
          </a:xfrm>
          <a:prstGeom prst="rect">
            <a:avLst/>
          </a:prstGeom>
        </p:spPr>
      </p:pic>
      <p:cxnSp>
        <p:nvCxnSpPr>
          <p:cNvPr id="15" name="Conector: curvado 14">
            <a:extLst>
              <a:ext uri="{FF2B5EF4-FFF2-40B4-BE49-F238E27FC236}">
                <a16:creationId xmlns:a16="http://schemas.microsoft.com/office/drawing/2014/main" id="{F883C03C-270E-FED1-A3EC-EB2AA15D3606}"/>
              </a:ext>
            </a:extLst>
          </p:cNvPr>
          <p:cNvCxnSpPr>
            <a:cxnSpLocks/>
          </p:cNvCxnSpPr>
          <p:nvPr/>
        </p:nvCxnSpPr>
        <p:spPr>
          <a:xfrm>
            <a:off x="1702191" y="6316394"/>
            <a:ext cx="8522832" cy="325858"/>
          </a:xfrm>
          <a:prstGeom prst="curvedConnector3">
            <a:avLst>
              <a:gd name="adj1" fmla="val 39271"/>
            </a:avLst>
          </a:prstGeom>
          <a:ln w="152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9C8CE5A3-B3BF-016C-1C5A-74030DA723E8}"/>
              </a:ext>
            </a:extLst>
          </p:cNvPr>
          <p:cNvSpPr/>
          <p:nvPr/>
        </p:nvSpPr>
        <p:spPr>
          <a:xfrm>
            <a:off x="7419017" y="5922045"/>
            <a:ext cx="45719" cy="171606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Rectángulo: esquinas redondeadas 23">
            <a:extLst>
              <a:ext uri="{FF2B5EF4-FFF2-40B4-BE49-F238E27FC236}">
                <a16:creationId xmlns:a16="http://schemas.microsoft.com/office/drawing/2014/main" id="{4FB61E39-190E-C6EA-2620-B6B87FF3151B}"/>
              </a:ext>
            </a:extLst>
          </p:cNvPr>
          <p:cNvSpPr/>
          <p:nvPr/>
        </p:nvSpPr>
        <p:spPr>
          <a:xfrm>
            <a:off x="7543281" y="5905633"/>
            <a:ext cx="45719" cy="17845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Rectángulo: esquinas redondeadas 24">
            <a:extLst>
              <a:ext uri="{FF2B5EF4-FFF2-40B4-BE49-F238E27FC236}">
                <a16:creationId xmlns:a16="http://schemas.microsoft.com/office/drawing/2014/main" id="{68629B98-C8EF-861C-E56C-D5E34D932D7D}"/>
              </a:ext>
            </a:extLst>
          </p:cNvPr>
          <p:cNvSpPr/>
          <p:nvPr/>
        </p:nvSpPr>
        <p:spPr>
          <a:xfrm>
            <a:off x="7667545" y="5903288"/>
            <a:ext cx="45719" cy="17845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2" name="Gráfico 11" descr="Ambulancia con relleno sólido">
            <a:extLst>
              <a:ext uri="{FF2B5EF4-FFF2-40B4-BE49-F238E27FC236}">
                <a16:creationId xmlns:a16="http://schemas.microsoft.com/office/drawing/2014/main" id="{EB7325CF-DBB5-7B4C-6C29-12D4853648F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330597" y="5663138"/>
            <a:ext cx="914400" cy="914400"/>
          </a:xfrm>
          <a:prstGeom prst="rect">
            <a:avLst/>
          </a:prstGeom>
        </p:spPr>
      </p:pic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EFC7EF0E-1E81-8C22-BFB0-A10B8C1E5C86}"/>
              </a:ext>
            </a:extLst>
          </p:cNvPr>
          <p:cNvSpPr/>
          <p:nvPr/>
        </p:nvSpPr>
        <p:spPr>
          <a:xfrm>
            <a:off x="7819945" y="5900941"/>
            <a:ext cx="45719" cy="17845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Rectángulo: esquinas redondeadas 26">
            <a:extLst>
              <a:ext uri="{FF2B5EF4-FFF2-40B4-BE49-F238E27FC236}">
                <a16:creationId xmlns:a16="http://schemas.microsoft.com/office/drawing/2014/main" id="{C5EF53AC-3E14-B0A9-747C-8298ACBA6EAC}"/>
              </a:ext>
            </a:extLst>
          </p:cNvPr>
          <p:cNvSpPr/>
          <p:nvPr/>
        </p:nvSpPr>
        <p:spPr>
          <a:xfrm>
            <a:off x="7944209" y="5884529"/>
            <a:ext cx="45719" cy="17845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671DFD74-BE67-2C6B-9D34-D1AD50F6F796}"/>
              </a:ext>
            </a:extLst>
          </p:cNvPr>
          <p:cNvCxnSpPr>
            <a:cxnSpLocks/>
          </p:cNvCxnSpPr>
          <p:nvPr/>
        </p:nvCxnSpPr>
        <p:spPr>
          <a:xfrm flipV="1">
            <a:off x="5897619" y="5867070"/>
            <a:ext cx="250406" cy="97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4" name="Conector recto 1343">
            <a:extLst>
              <a:ext uri="{FF2B5EF4-FFF2-40B4-BE49-F238E27FC236}">
                <a16:creationId xmlns:a16="http://schemas.microsoft.com/office/drawing/2014/main" id="{307CF74E-EE40-A79B-F780-2C2B41B42EF6}"/>
              </a:ext>
            </a:extLst>
          </p:cNvPr>
          <p:cNvCxnSpPr>
            <a:cxnSpLocks/>
          </p:cNvCxnSpPr>
          <p:nvPr/>
        </p:nvCxnSpPr>
        <p:spPr>
          <a:xfrm flipV="1">
            <a:off x="5867139" y="5949130"/>
            <a:ext cx="250406" cy="97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5" name="Conector recto 1344">
            <a:extLst>
              <a:ext uri="{FF2B5EF4-FFF2-40B4-BE49-F238E27FC236}">
                <a16:creationId xmlns:a16="http://schemas.microsoft.com/office/drawing/2014/main" id="{405A7311-FEB0-C6E4-8585-05D074CE9E2B}"/>
              </a:ext>
            </a:extLst>
          </p:cNvPr>
          <p:cNvCxnSpPr>
            <a:cxnSpLocks/>
          </p:cNvCxnSpPr>
          <p:nvPr/>
        </p:nvCxnSpPr>
        <p:spPr>
          <a:xfrm flipV="1">
            <a:off x="5909342" y="6019470"/>
            <a:ext cx="250406" cy="97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5672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0" animBg="1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Monitor con relleno sólido">
            <a:extLst>
              <a:ext uri="{FF2B5EF4-FFF2-40B4-BE49-F238E27FC236}">
                <a16:creationId xmlns:a16="http://schemas.microsoft.com/office/drawing/2014/main" id="{D543509A-4F41-6694-A71F-C89CD0FEDE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4849" y="-762693"/>
            <a:ext cx="9782301" cy="8425867"/>
          </a:xfrm>
          <a:prstGeom prst="rect">
            <a:avLst/>
          </a:prstGeom>
        </p:spPr>
      </p:pic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E562FD90-3A32-DCE0-8E61-7CE5DB5FEB13}"/>
              </a:ext>
            </a:extLst>
          </p:cNvPr>
          <p:cNvCxnSpPr>
            <a:cxnSpLocks/>
          </p:cNvCxnSpPr>
          <p:nvPr/>
        </p:nvCxnSpPr>
        <p:spPr>
          <a:xfrm>
            <a:off x="1218285" y="-455441"/>
            <a:ext cx="23795" cy="754380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upo 14">
            <a:extLst>
              <a:ext uri="{FF2B5EF4-FFF2-40B4-BE49-F238E27FC236}">
                <a16:creationId xmlns:a16="http://schemas.microsoft.com/office/drawing/2014/main" id="{EFF5A28B-14B2-3A21-AAFA-529FC94F8481}"/>
              </a:ext>
            </a:extLst>
          </p:cNvPr>
          <p:cNvGrpSpPr/>
          <p:nvPr/>
        </p:nvGrpSpPr>
        <p:grpSpPr>
          <a:xfrm>
            <a:off x="790848" y="4681494"/>
            <a:ext cx="828000" cy="828000"/>
            <a:chOff x="2416283" y="387466"/>
            <a:chExt cx="914400" cy="914400"/>
          </a:xfrm>
        </p:grpSpPr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CC943A30-FCFA-A062-8FA2-68170ED1733C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A6A6A6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17" name="Gráfico 16" descr="Ciudad con relleno sólido">
              <a:extLst>
                <a:ext uri="{FF2B5EF4-FFF2-40B4-BE49-F238E27FC236}">
                  <a16:creationId xmlns:a16="http://schemas.microsoft.com/office/drawing/2014/main" id="{07B4CA2B-9122-16F8-155C-DADB5070E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17F1254B-E241-3252-4B20-D1BF78CDC396}"/>
              </a:ext>
            </a:extLst>
          </p:cNvPr>
          <p:cNvGrpSpPr/>
          <p:nvPr/>
        </p:nvGrpSpPr>
        <p:grpSpPr>
          <a:xfrm>
            <a:off x="804285" y="1023530"/>
            <a:ext cx="828000" cy="828000"/>
            <a:chOff x="2416283" y="387466"/>
            <a:chExt cx="914400" cy="914400"/>
          </a:xfrm>
        </p:grpSpPr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5CE53F93-B8D6-04BD-65F9-54FB93EB31FE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A6A6A6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20" name="Gráfico 19" descr="Reunión en línea con relleno sólido">
              <a:extLst>
                <a:ext uri="{FF2B5EF4-FFF2-40B4-BE49-F238E27FC236}">
                  <a16:creationId xmlns:a16="http://schemas.microsoft.com/office/drawing/2014/main" id="{9343408E-D77B-C4A7-C7C7-6054DB3C31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grpSp>
        <p:nvGrpSpPr>
          <p:cNvPr id="8" name="Grupo 7">
            <a:extLst>
              <a:ext uri="{FF2B5EF4-FFF2-40B4-BE49-F238E27FC236}">
                <a16:creationId xmlns:a16="http://schemas.microsoft.com/office/drawing/2014/main" id="{456BC029-84D7-42CD-2644-5BBD58A691D3}"/>
              </a:ext>
            </a:extLst>
          </p:cNvPr>
          <p:cNvGrpSpPr/>
          <p:nvPr/>
        </p:nvGrpSpPr>
        <p:grpSpPr>
          <a:xfrm>
            <a:off x="609807" y="2674157"/>
            <a:ext cx="1190083" cy="1190083"/>
            <a:chOff x="2416283" y="387466"/>
            <a:chExt cx="914400" cy="914400"/>
          </a:xfrm>
        </p:grpSpPr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CA61941A-A597-691B-A6BF-AFCF6D19944A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7030A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10" name="Gráfico 9" descr="Mapa con marcador con relleno sólido">
              <a:extLst>
                <a:ext uri="{FF2B5EF4-FFF2-40B4-BE49-F238E27FC236}">
                  <a16:creationId xmlns:a16="http://schemas.microsoft.com/office/drawing/2014/main" id="{8998D86F-2A43-A103-51F2-9EF314F13D3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" descr="Contenido de complemento para Microsoft Power BI.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89299898"/>
                  </p:ext>
                </p:extLst>
              </p:nvPr>
            </p:nvGraphicFramePr>
            <p:xfrm>
              <a:off x="2672862" y="1069138"/>
              <a:ext cx="6835852" cy="3781868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10"/>
              </a:graphicData>
            </a:graphic>
          </p:graphicFrame>
        </mc:Choice>
        <mc:Fallback>
          <p:pic>
            <p:nvPicPr>
              <p:cNvPr id="2" name="Add-in" descr="Contenido de complemento para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672862" y="1069138"/>
                <a:ext cx="6835852" cy="378186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50759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Monitor con relleno sólido">
            <a:extLst>
              <a:ext uri="{FF2B5EF4-FFF2-40B4-BE49-F238E27FC236}">
                <a16:creationId xmlns:a16="http://schemas.microsoft.com/office/drawing/2014/main" id="{3B73FB9E-CDDC-CDC6-D940-DD71DF2A48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4849" y="-762693"/>
            <a:ext cx="9782301" cy="8425867"/>
          </a:xfrm>
          <a:prstGeom prst="rect">
            <a:avLst/>
          </a:prstGeom>
        </p:spPr>
      </p:pic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007504CA-1831-DBA1-0BA2-D81E0A35DCF5}"/>
              </a:ext>
            </a:extLst>
          </p:cNvPr>
          <p:cNvCxnSpPr>
            <a:cxnSpLocks/>
          </p:cNvCxnSpPr>
          <p:nvPr/>
        </p:nvCxnSpPr>
        <p:spPr>
          <a:xfrm>
            <a:off x="1218285" y="-455441"/>
            <a:ext cx="23795" cy="754380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upo 21">
            <a:extLst>
              <a:ext uri="{FF2B5EF4-FFF2-40B4-BE49-F238E27FC236}">
                <a16:creationId xmlns:a16="http://schemas.microsoft.com/office/drawing/2014/main" id="{6184E6FE-566D-C412-AEE3-7342D71F5CBA}"/>
              </a:ext>
            </a:extLst>
          </p:cNvPr>
          <p:cNvGrpSpPr/>
          <p:nvPr/>
        </p:nvGrpSpPr>
        <p:grpSpPr>
          <a:xfrm>
            <a:off x="647039" y="4681493"/>
            <a:ext cx="1190082" cy="1190083"/>
            <a:chOff x="2416283" y="387466"/>
            <a:chExt cx="914400" cy="914400"/>
          </a:xfrm>
        </p:grpSpPr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200754B7-EFB8-5D6F-2F95-E9B375AF226B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7030A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24" name="Gráfico 23" descr="Ciudad con relleno sólido">
              <a:extLst>
                <a:ext uri="{FF2B5EF4-FFF2-40B4-BE49-F238E27FC236}">
                  <a16:creationId xmlns:a16="http://schemas.microsoft.com/office/drawing/2014/main" id="{81F7A0AD-0CE8-5EC2-CB61-67B4526F73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grpSp>
        <p:nvGrpSpPr>
          <p:cNvPr id="25" name="Grupo 24">
            <a:extLst>
              <a:ext uri="{FF2B5EF4-FFF2-40B4-BE49-F238E27FC236}">
                <a16:creationId xmlns:a16="http://schemas.microsoft.com/office/drawing/2014/main" id="{31C1BA87-C370-72D7-1CFD-43925052127A}"/>
              </a:ext>
            </a:extLst>
          </p:cNvPr>
          <p:cNvGrpSpPr/>
          <p:nvPr/>
        </p:nvGrpSpPr>
        <p:grpSpPr>
          <a:xfrm>
            <a:off x="804285" y="1023530"/>
            <a:ext cx="828000" cy="828000"/>
            <a:chOff x="2416283" y="387466"/>
            <a:chExt cx="914400" cy="914400"/>
          </a:xfrm>
        </p:grpSpPr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AAD40F5F-CD0C-9333-325F-1C1CBBF09A7F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A6A6A6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27" name="Gráfico 26" descr="Reunión en línea con relleno sólido">
              <a:extLst>
                <a:ext uri="{FF2B5EF4-FFF2-40B4-BE49-F238E27FC236}">
                  <a16:creationId xmlns:a16="http://schemas.microsoft.com/office/drawing/2014/main" id="{12F5F1A1-AFB4-791A-4041-5C615BA900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grpSp>
        <p:nvGrpSpPr>
          <p:cNvPr id="28" name="Grupo 27">
            <a:extLst>
              <a:ext uri="{FF2B5EF4-FFF2-40B4-BE49-F238E27FC236}">
                <a16:creationId xmlns:a16="http://schemas.microsoft.com/office/drawing/2014/main" id="{F7091168-6EFD-E571-C974-CB722A036EE1}"/>
              </a:ext>
            </a:extLst>
          </p:cNvPr>
          <p:cNvGrpSpPr/>
          <p:nvPr/>
        </p:nvGrpSpPr>
        <p:grpSpPr>
          <a:xfrm>
            <a:off x="828080" y="2889895"/>
            <a:ext cx="828000" cy="828000"/>
            <a:chOff x="2416283" y="387466"/>
            <a:chExt cx="914400" cy="914400"/>
          </a:xfrm>
        </p:grpSpPr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A86618DB-7EE2-4C54-B03C-7B9974991832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A6A6A6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30" name="Gráfico 29" descr="Mapa con marcador con relleno sólido">
              <a:extLst>
                <a:ext uri="{FF2B5EF4-FFF2-40B4-BE49-F238E27FC236}">
                  <a16:creationId xmlns:a16="http://schemas.microsoft.com/office/drawing/2014/main" id="{FA4B55D1-93D2-8118-3592-809013FB5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" descr="Contenido de complemento para Microsoft Power BI.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59400730"/>
                  </p:ext>
                </p:extLst>
              </p:nvPr>
            </p:nvGraphicFramePr>
            <p:xfrm>
              <a:off x="2672862" y="1037597"/>
              <a:ext cx="6836898" cy="3787621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10"/>
              </a:graphicData>
            </a:graphic>
          </p:graphicFrame>
        </mc:Choice>
        <mc:Fallback>
          <p:pic>
            <p:nvPicPr>
              <p:cNvPr id="2" name="Add-in" descr="Contenido de complemento para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672862" y="1037597"/>
                <a:ext cx="6836898" cy="378762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8234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A6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4A2061E6-9B9A-295F-92EE-63B98BE8A44C}"/>
              </a:ext>
            </a:extLst>
          </p:cNvPr>
          <p:cNvGrpSpPr/>
          <p:nvPr/>
        </p:nvGrpSpPr>
        <p:grpSpPr>
          <a:xfrm>
            <a:off x="3376215" y="3259488"/>
            <a:ext cx="828000" cy="828000"/>
            <a:chOff x="2416283" y="387466"/>
            <a:chExt cx="914400" cy="914400"/>
          </a:xfrm>
        </p:grpSpPr>
        <p:sp>
          <p:nvSpPr>
            <p:cNvPr id="3" name="Elipse 2">
              <a:extLst>
                <a:ext uri="{FF2B5EF4-FFF2-40B4-BE49-F238E27FC236}">
                  <a16:creationId xmlns:a16="http://schemas.microsoft.com/office/drawing/2014/main" id="{B8CE1F3C-E8DD-E5A5-4CE0-4B286C486B64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7030A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4" name="Gráfico 3" descr="Calendario mensual con relleno sólido">
              <a:extLst>
                <a:ext uri="{FF2B5EF4-FFF2-40B4-BE49-F238E27FC236}">
                  <a16:creationId xmlns:a16="http://schemas.microsoft.com/office/drawing/2014/main" id="{D4145B29-106E-1595-10C8-34630785A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grpSp>
        <p:nvGrpSpPr>
          <p:cNvPr id="8" name="Grupo 7">
            <a:extLst>
              <a:ext uri="{FF2B5EF4-FFF2-40B4-BE49-F238E27FC236}">
                <a16:creationId xmlns:a16="http://schemas.microsoft.com/office/drawing/2014/main" id="{23E48A70-3423-CD42-5150-0B93AC290B66}"/>
              </a:ext>
            </a:extLst>
          </p:cNvPr>
          <p:cNvGrpSpPr/>
          <p:nvPr/>
        </p:nvGrpSpPr>
        <p:grpSpPr>
          <a:xfrm>
            <a:off x="7987778" y="3259488"/>
            <a:ext cx="828000" cy="828000"/>
            <a:chOff x="2416283" y="387466"/>
            <a:chExt cx="914400" cy="914400"/>
          </a:xfrm>
        </p:grpSpPr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8A50D709-9277-5417-7910-0185D72613BD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7030A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10" name="Gráfico 9" descr="Reloj con relleno sólido">
              <a:extLst>
                <a:ext uri="{FF2B5EF4-FFF2-40B4-BE49-F238E27FC236}">
                  <a16:creationId xmlns:a16="http://schemas.microsoft.com/office/drawing/2014/main" id="{EE3FA553-1E09-E53E-20C1-64933317D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2621199" y="574666"/>
              <a:ext cx="540000" cy="540000"/>
            </a:xfrm>
            <a:prstGeom prst="rect">
              <a:avLst/>
            </a:prstGeom>
          </p:spPr>
        </p:pic>
      </p:grp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F6566D4-CF29-456C-9AF8-CB4B970C41F3}"/>
              </a:ext>
            </a:extLst>
          </p:cNvPr>
          <p:cNvSpPr txBox="1"/>
          <p:nvPr/>
        </p:nvSpPr>
        <p:spPr>
          <a:xfrm>
            <a:off x="3253068" y="1125694"/>
            <a:ext cx="5899635" cy="1754326"/>
          </a:xfrm>
          <a:prstGeom prst="rect">
            <a:avLst/>
          </a:prstGeom>
          <a:solidFill>
            <a:srgbClr val="A6A6A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5400" b="1" spc="19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MAPAS DINÁMICOS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ED568F9-8B30-22E1-BC78-E5F8FCD425FF}"/>
              </a:ext>
            </a:extLst>
          </p:cNvPr>
          <p:cNvSpPr txBox="1"/>
          <p:nvPr/>
        </p:nvSpPr>
        <p:spPr>
          <a:xfrm>
            <a:off x="2746631" y="4576411"/>
            <a:ext cx="208717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bg1"/>
                </a:solidFill>
                <a:latin typeface="Tw Cen MT" panose="020B0602020104020603" pitchFamily="34" charset="0"/>
              </a:rPr>
              <a:t>ACCIDENTES</a:t>
            </a:r>
          </a:p>
          <a:p>
            <a:pPr algn="ctr"/>
            <a:r>
              <a:rPr lang="es-ES" sz="2800" b="1" dirty="0">
                <a:solidFill>
                  <a:schemeClr val="bg1"/>
                </a:solidFill>
                <a:latin typeface="Tw Cen MT" panose="020B0602020104020603" pitchFamily="34" charset="0"/>
              </a:rPr>
              <a:t>POR MESES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8EBE3EF-318D-B860-3838-4A439DB20EC0}"/>
              </a:ext>
            </a:extLst>
          </p:cNvPr>
          <p:cNvSpPr txBox="1"/>
          <p:nvPr/>
        </p:nvSpPr>
        <p:spPr>
          <a:xfrm>
            <a:off x="7358195" y="4576409"/>
            <a:ext cx="208717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bg1"/>
                </a:solidFill>
                <a:latin typeface="Tw Cen MT" panose="020B0602020104020603" pitchFamily="34" charset="0"/>
              </a:rPr>
              <a:t>ACCIDENTES</a:t>
            </a:r>
          </a:p>
          <a:p>
            <a:pPr algn="ctr"/>
            <a:r>
              <a:rPr lang="es-ES" sz="2800" b="1" dirty="0">
                <a:solidFill>
                  <a:schemeClr val="bg1"/>
                </a:solidFill>
                <a:latin typeface="Tw Cen MT" panose="020B0602020104020603" pitchFamily="34" charset="0"/>
              </a:rPr>
              <a:t>POR HORAS</a:t>
            </a:r>
          </a:p>
        </p:txBody>
      </p:sp>
    </p:spTree>
    <p:extLst>
      <p:ext uri="{BB962C8B-B14F-4D97-AF65-F5344CB8AC3E}">
        <p14:creationId xmlns:p14="http://schemas.microsoft.com/office/powerpoint/2010/main" val="196005573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1C14B302-DDE7-1087-9EB1-4962BD18F1F0}"/>
              </a:ext>
            </a:extLst>
          </p:cNvPr>
          <p:cNvCxnSpPr>
            <a:cxnSpLocks/>
          </p:cNvCxnSpPr>
          <p:nvPr/>
        </p:nvCxnSpPr>
        <p:spPr>
          <a:xfrm>
            <a:off x="-347493" y="905986"/>
            <a:ext cx="12870427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áfico 18" descr="Tableta con relleno sólido">
            <a:extLst>
              <a:ext uri="{FF2B5EF4-FFF2-40B4-BE49-F238E27FC236}">
                <a16:creationId xmlns:a16="http://schemas.microsoft.com/office/drawing/2014/main" id="{094E323B-40CC-9524-6591-CE1512C9F2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347493" y="857861"/>
            <a:ext cx="6813755" cy="6813755"/>
          </a:xfrm>
          <a:prstGeom prst="rect">
            <a:avLst/>
          </a:prstGeom>
        </p:spPr>
      </p:pic>
      <p:pic>
        <p:nvPicPr>
          <p:cNvPr id="20" name="Gráfico 19" descr="Tableta con relleno sólido">
            <a:extLst>
              <a:ext uri="{FF2B5EF4-FFF2-40B4-BE49-F238E27FC236}">
                <a16:creationId xmlns:a16="http://schemas.microsoft.com/office/drawing/2014/main" id="{3712D5A8-8D13-7B1C-A470-DD7ADB0240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09179" y="857860"/>
            <a:ext cx="6813755" cy="6813755"/>
          </a:xfrm>
          <a:prstGeom prst="rect">
            <a:avLst/>
          </a:prstGeom>
        </p:spPr>
      </p:pic>
      <p:grpSp>
        <p:nvGrpSpPr>
          <p:cNvPr id="21" name="Grupo 20">
            <a:extLst>
              <a:ext uri="{FF2B5EF4-FFF2-40B4-BE49-F238E27FC236}">
                <a16:creationId xmlns:a16="http://schemas.microsoft.com/office/drawing/2014/main" id="{0C1B83EA-462B-13B6-2242-F1D300203FB3}"/>
              </a:ext>
            </a:extLst>
          </p:cNvPr>
          <p:cNvGrpSpPr/>
          <p:nvPr/>
        </p:nvGrpSpPr>
        <p:grpSpPr>
          <a:xfrm>
            <a:off x="2645384" y="443861"/>
            <a:ext cx="828000" cy="828000"/>
            <a:chOff x="2416283" y="387466"/>
            <a:chExt cx="914400" cy="914400"/>
          </a:xfrm>
        </p:grpSpPr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5C939974-40B2-B249-54AA-28E68BC6B7D7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7030A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23" name="Gráfico 22" descr="Calendario mensual con relleno sólido">
              <a:extLst>
                <a:ext uri="{FF2B5EF4-FFF2-40B4-BE49-F238E27FC236}">
                  <a16:creationId xmlns:a16="http://schemas.microsoft.com/office/drawing/2014/main" id="{378DAFF7-A48C-34FF-7FDD-B1F85C887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grpSp>
        <p:nvGrpSpPr>
          <p:cNvPr id="24" name="Grupo 23">
            <a:extLst>
              <a:ext uri="{FF2B5EF4-FFF2-40B4-BE49-F238E27FC236}">
                <a16:creationId xmlns:a16="http://schemas.microsoft.com/office/drawing/2014/main" id="{E7617BBD-A606-2C69-B037-3C42093F5EDD}"/>
              </a:ext>
            </a:extLst>
          </p:cNvPr>
          <p:cNvGrpSpPr/>
          <p:nvPr/>
        </p:nvGrpSpPr>
        <p:grpSpPr>
          <a:xfrm>
            <a:off x="8795093" y="528615"/>
            <a:ext cx="641926" cy="658488"/>
            <a:chOff x="2416283" y="387466"/>
            <a:chExt cx="914400" cy="914400"/>
          </a:xfrm>
        </p:grpSpPr>
        <p:sp>
          <p:nvSpPr>
            <p:cNvPr id="25" name="Elipse 24">
              <a:extLst>
                <a:ext uri="{FF2B5EF4-FFF2-40B4-BE49-F238E27FC236}">
                  <a16:creationId xmlns:a16="http://schemas.microsoft.com/office/drawing/2014/main" id="{ED8BD7A5-B1A7-10AB-BCB2-9D769BF5F89E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A6A6A6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26" name="Gráfico 25" descr="Reloj con relleno sólido">
              <a:extLst>
                <a:ext uri="{FF2B5EF4-FFF2-40B4-BE49-F238E27FC236}">
                  <a16:creationId xmlns:a16="http://schemas.microsoft.com/office/drawing/2014/main" id="{78A92CFE-980C-108E-06D8-4914667EC12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2621199" y="574666"/>
              <a:ext cx="540000" cy="540000"/>
            </a:xfrm>
            <a:prstGeom prst="rect">
              <a:avLst/>
            </a:prstGeom>
          </p:spPr>
        </p:pic>
      </p:grpSp>
      <p:pic>
        <p:nvPicPr>
          <p:cNvPr id="31" name="Dynamic_heatmap">
            <a:hlinkClick r:id="" action="ppaction://media"/>
            <a:extLst>
              <a:ext uri="{FF2B5EF4-FFF2-40B4-BE49-F238E27FC236}">
                <a16:creationId xmlns:a16="http://schemas.microsoft.com/office/drawing/2014/main" id="{D0FDBDEF-013C-EA0D-E6D5-86481B0824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05244" y="2662991"/>
            <a:ext cx="4908280" cy="316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138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23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1C14B302-DDE7-1087-9EB1-4962BD18F1F0}"/>
              </a:ext>
            </a:extLst>
          </p:cNvPr>
          <p:cNvCxnSpPr>
            <a:cxnSpLocks/>
          </p:cNvCxnSpPr>
          <p:nvPr/>
        </p:nvCxnSpPr>
        <p:spPr>
          <a:xfrm>
            <a:off x="-347493" y="905986"/>
            <a:ext cx="12870427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áfico 18" descr="Tableta con relleno sólido">
            <a:extLst>
              <a:ext uri="{FF2B5EF4-FFF2-40B4-BE49-F238E27FC236}">
                <a16:creationId xmlns:a16="http://schemas.microsoft.com/office/drawing/2014/main" id="{094E323B-40CC-9524-6591-CE1512C9F2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347493" y="857861"/>
            <a:ext cx="6813755" cy="6813755"/>
          </a:xfrm>
          <a:prstGeom prst="rect">
            <a:avLst/>
          </a:prstGeom>
        </p:spPr>
      </p:pic>
      <p:pic>
        <p:nvPicPr>
          <p:cNvPr id="20" name="Gráfico 19" descr="Tableta con relleno sólido">
            <a:extLst>
              <a:ext uri="{FF2B5EF4-FFF2-40B4-BE49-F238E27FC236}">
                <a16:creationId xmlns:a16="http://schemas.microsoft.com/office/drawing/2014/main" id="{3712D5A8-8D13-7B1C-A470-DD7ADB0240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09179" y="857860"/>
            <a:ext cx="6813755" cy="6813755"/>
          </a:xfrm>
          <a:prstGeom prst="rect">
            <a:avLst/>
          </a:prstGeom>
        </p:spPr>
      </p:pic>
      <p:grpSp>
        <p:nvGrpSpPr>
          <p:cNvPr id="21" name="Grupo 20">
            <a:extLst>
              <a:ext uri="{FF2B5EF4-FFF2-40B4-BE49-F238E27FC236}">
                <a16:creationId xmlns:a16="http://schemas.microsoft.com/office/drawing/2014/main" id="{0C1B83EA-462B-13B6-2242-F1D300203FB3}"/>
              </a:ext>
            </a:extLst>
          </p:cNvPr>
          <p:cNvGrpSpPr/>
          <p:nvPr/>
        </p:nvGrpSpPr>
        <p:grpSpPr>
          <a:xfrm>
            <a:off x="2738422" y="576744"/>
            <a:ext cx="641926" cy="658484"/>
            <a:chOff x="2416283" y="387466"/>
            <a:chExt cx="914400" cy="914400"/>
          </a:xfrm>
        </p:grpSpPr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5C939974-40B2-B249-54AA-28E68BC6B7D7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A6A6A6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23" name="Gráfico 22" descr="Calendario mensual con relleno sólido">
              <a:extLst>
                <a:ext uri="{FF2B5EF4-FFF2-40B4-BE49-F238E27FC236}">
                  <a16:creationId xmlns:a16="http://schemas.microsoft.com/office/drawing/2014/main" id="{378DAFF7-A48C-34FF-7FDD-B1F85C887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grpSp>
        <p:nvGrpSpPr>
          <p:cNvPr id="2" name="Grupo 1">
            <a:extLst>
              <a:ext uri="{FF2B5EF4-FFF2-40B4-BE49-F238E27FC236}">
                <a16:creationId xmlns:a16="http://schemas.microsoft.com/office/drawing/2014/main" id="{269F7142-1BE4-FC83-F192-408D59750498}"/>
              </a:ext>
            </a:extLst>
          </p:cNvPr>
          <p:cNvGrpSpPr/>
          <p:nvPr/>
        </p:nvGrpSpPr>
        <p:grpSpPr>
          <a:xfrm>
            <a:off x="8702055" y="443859"/>
            <a:ext cx="828001" cy="828000"/>
            <a:chOff x="2416283" y="387466"/>
            <a:chExt cx="914400" cy="914400"/>
          </a:xfrm>
        </p:grpSpPr>
        <p:sp>
          <p:nvSpPr>
            <p:cNvPr id="3" name="Elipse 2">
              <a:extLst>
                <a:ext uri="{FF2B5EF4-FFF2-40B4-BE49-F238E27FC236}">
                  <a16:creationId xmlns:a16="http://schemas.microsoft.com/office/drawing/2014/main" id="{A6E2E50B-E8EA-5DE9-8120-DD261FFBEFE9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7030A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4" name="Gráfico 3" descr="Reloj con relleno sólido">
              <a:extLst>
                <a:ext uri="{FF2B5EF4-FFF2-40B4-BE49-F238E27FC236}">
                  <a16:creationId xmlns:a16="http://schemas.microsoft.com/office/drawing/2014/main" id="{3E0D65F3-5D8B-8177-6D27-6F3A6F9959B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2621199" y="574666"/>
              <a:ext cx="540000" cy="540000"/>
            </a:xfrm>
            <a:prstGeom prst="rect">
              <a:avLst/>
            </a:prstGeom>
          </p:spPr>
        </p:pic>
      </p:grpSp>
      <p:pic>
        <p:nvPicPr>
          <p:cNvPr id="5" name="Mapa_horas">
            <a:hlinkClick r:id="" action="ppaction://media"/>
            <a:extLst>
              <a:ext uri="{FF2B5EF4-FFF2-40B4-BE49-F238E27FC236}">
                <a16:creationId xmlns:a16="http://schemas.microsoft.com/office/drawing/2014/main" id="{15C61942-DCEC-72AF-D5C3-3ADBCD9473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689558" y="2662989"/>
            <a:ext cx="4844716" cy="317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920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C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ralelogramo 13">
            <a:extLst>
              <a:ext uri="{FF2B5EF4-FFF2-40B4-BE49-F238E27FC236}">
                <a16:creationId xmlns:a16="http://schemas.microsoft.com/office/drawing/2014/main" id="{E374CA0C-B1D0-408D-A900-B166353A9A44}"/>
              </a:ext>
            </a:extLst>
          </p:cNvPr>
          <p:cNvSpPr/>
          <p:nvPr/>
        </p:nvSpPr>
        <p:spPr>
          <a:xfrm>
            <a:off x="2852580" y="1447282"/>
            <a:ext cx="6758664" cy="1160151"/>
          </a:xfrm>
          <a:prstGeom prst="parallelogram">
            <a:avLst>
              <a:gd name="adj" fmla="val 13938"/>
            </a:avLst>
          </a:prstGeom>
          <a:solidFill>
            <a:srgbClr val="FDFC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6" name="Grupo 55">
            <a:extLst>
              <a:ext uri="{FF2B5EF4-FFF2-40B4-BE49-F238E27FC236}">
                <a16:creationId xmlns:a16="http://schemas.microsoft.com/office/drawing/2014/main" id="{95A165AD-F683-4458-B4E8-ED0184A9748D}"/>
              </a:ext>
            </a:extLst>
          </p:cNvPr>
          <p:cNvGrpSpPr/>
          <p:nvPr/>
        </p:nvGrpSpPr>
        <p:grpSpPr>
          <a:xfrm>
            <a:off x="2153718" y="4147264"/>
            <a:ext cx="1397724" cy="1396179"/>
            <a:chOff x="3072564" y="3687337"/>
            <a:chExt cx="1537496" cy="1535797"/>
          </a:xfrm>
          <a:effectLst/>
        </p:grpSpPr>
        <p:sp>
          <p:nvSpPr>
            <p:cNvPr id="55" name="Elipse 54">
              <a:extLst>
                <a:ext uri="{FF2B5EF4-FFF2-40B4-BE49-F238E27FC236}">
                  <a16:creationId xmlns:a16="http://schemas.microsoft.com/office/drawing/2014/main" id="{DB424FD6-85DF-4A8D-8158-35D1211E1D14}"/>
                </a:ext>
              </a:extLst>
            </p:cNvPr>
            <p:cNvSpPr/>
            <p:nvPr/>
          </p:nvSpPr>
          <p:spPr>
            <a:xfrm>
              <a:off x="3555148" y="4124558"/>
              <a:ext cx="594325" cy="653995"/>
            </a:xfrm>
            <a:prstGeom prst="ellipse">
              <a:avLst/>
            </a:prstGeom>
            <a:solidFill>
              <a:srgbClr val="FBC346"/>
            </a:solidFill>
            <a:ln>
              <a:solidFill>
                <a:srgbClr val="FBC346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4" name="Gráfico 231" descr="Engranaje único">
              <a:extLst>
                <a:ext uri="{FF2B5EF4-FFF2-40B4-BE49-F238E27FC236}">
                  <a16:creationId xmlns:a16="http://schemas.microsoft.com/office/drawing/2014/main" id="{AD34B538-8E32-42C6-9598-B909D97510CF}"/>
                </a:ext>
              </a:extLst>
            </p:cNvPr>
            <p:cNvSpPr/>
            <p:nvPr/>
          </p:nvSpPr>
          <p:spPr>
            <a:xfrm>
              <a:off x="3072564" y="3687337"/>
              <a:ext cx="1537496" cy="1535797"/>
            </a:xfrm>
            <a:custGeom>
              <a:avLst/>
              <a:gdLst>
                <a:gd name="connsiteX0" fmla="*/ 444810 w 890927"/>
                <a:gd name="connsiteY0" fmla="*/ 601801 h 889619"/>
                <a:gd name="connsiteX1" fmla="*/ 287818 w 890927"/>
                <a:gd name="connsiteY1" fmla="*/ 444810 h 889619"/>
                <a:gd name="connsiteX2" fmla="*/ 444810 w 890927"/>
                <a:gd name="connsiteY2" fmla="*/ 287818 h 889619"/>
                <a:gd name="connsiteX3" fmla="*/ 601801 w 890927"/>
                <a:gd name="connsiteY3" fmla="*/ 444810 h 889619"/>
                <a:gd name="connsiteX4" fmla="*/ 444810 w 890927"/>
                <a:gd name="connsiteY4" fmla="*/ 601801 h 889619"/>
                <a:gd name="connsiteX5" fmla="*/ 798041 w 890927"/>
                <a:gd name="connsiteY5" fmla="*/ 346690 h 889619"/>
                <a:gd name="connsiteX6" fmla="*/ 764026 w 890927"/>
                <a:gd name="connsiteY6" fmla="*/ 265578 h 889619"/>
                <a:gd name="connsiteX7" fmla="*/ 796733 w 890927"/>
                <a:gd name="connsiteY7" fmla="*/ 167458 h 889619"/>
                <a:gd name="connsiteX8" fmla="*/ 722161 w 890927"/>
                <a:gd name="connsiteY8" fmla="*/ 92887 h 889619"/>
                <a:gd name="connsiteX9" fmla="*/ 624042 w 890927"/>
                <a:gd name="connsiteY9" fmla="*/ 125593 h 889619"/>
                <a:gd name="connsiteX10" fmla="*/ 541621 w 890927"/>
                <a:gd name="connsiteY10" fmla="*/ 91578 h 889619"/>
                <a:gd name="connsiteX11" fmla="*/ 497140 w 890927"/>
                <a:gd name="connsiteY11" fmla="*/ 0 h 889619"/>
                <a:gd name="connsiteX12" fmla="*/ 392479 w 890927"/>
                <a:gd name="connsiteY12" fmla="*/ 0 h 889619"/>
                <a:gd name="connsiteX13" fmla="*/ 346690 w 890927"/>
                <a:gd name="connsiteY13" fmla="*/ 91578 h 889619"/>
                <a:gd name="connsiteX14" fmla="*/ 265578 w 890927"/>
                <a:gd name="connsiteY14" fmla="*/ 125593 h 889619"/>
                <a:gd name="connsiteX15" fmla="*/ 167458 w 890927"/>
                <a:gd name="connsiteY15" fmla="*/ 92887 h 889619"/>
                <a:gd name="connsiteX16" fmla="*/ 92887 w 890927"/>
                <a:gd name="connsiteY16" fmla="*/ 167458 h 889619"/>
                <a:gd name="connsiteX17" fmla="*/ 125593 w 890927"/>
                <a:gd name="connsiteY17" fmla="*/ 265578 h 889619"/>
                <a:gd name="connsiteX18" fmla="*/ 91578 w 890927"/>
                <a:gd name="connsiteY18" fmla="*/ 347998 h 889619"/>
                <a:gd name="connsiteX19" fmla="*/ 0 w 890927"/>
                <a:gd name="connsiteY19" fmla="*/ 392479 h 889619"/>
                <a:gd name="connsiteX20" fmla="*/ 0 w 890927"/>
                <a:gd name="connsiteY20" fmla="*/ 497140 h 889619"/>
                <a:gd name="connsiteX21" fmla="*/ 91578 w 890927"/>
                <a:gd name="connsiteY21" fmla="*/ 542929 h 889619"/>
                <a:gd name="connsiteX22" fmla="*/ 125593 w 890927"/>
                <a:gd name="connsiteY22" fmla="*/ 624042 h 889619"/>
                <a:gd name="connsiteX23" fmla="*/ 92887 w 890927"/>
                <a:gd name="connsiteY23" fmla="*/ 722161 h 889619"/>
                <a:gd name="connsiteX24" fmla="*/ 167458 w 890927"/>
                <a:gd name="connsiteY24" fmla="*/ 796733 h 889619"/>
                <a:gd name="connsiteX25" fmla="*/ 265578 w 890927"/>
                <a:gd name="connsiteY25" fmla="*/ 764026 h 889619"/>
                <a:gd name="connsiteX26" fmla="*/ 347998 w 890927"/>
                <a:gd name="connsiteY26" fmla="*/ 798041 h 889619"/>
                <a:gd name="connsiteX27" fmla="*/ 393787 w 890927"/>
                <a:gd name="connsiteY27" fmla="*/ 889619 h 889619"/>
                <a:gd name="connsiteX28" fmla="*/ 498448 w 890927"/>
                <a:gd name="connsiteY28" fmla="*/ 889619 h 889619"/>
                <a:gd name="connsiteX29" fmla="*/ 544238 w 890927"/>
                <a:gd name="connsiteY29" fmla="*/ 798041 h 889619"/>
                <a:gd name="connsiteX30" fmla="*/ 625350 w 890927"/>
                <a:gd name="connsiteY30" fmla="*/ 764026 h 889619"/>
                <a:gd name="connsiteX31" fmla="*/ 723470 w 890927"/>
                <a:gd name="connsiteY31" fmla="*/ 796733 h 889619"/>
                <a:gd name="connsiteX32" fmla="*/ 798041 w 890927"/>
                <a:gd name="connsiteY32" fmla="*/ 722161 h 889619"/>
                <a:gd name="connsiteX33" fmla="*/ 765334 w 890927"/>
                <a:gd name="connsiteY33" fmla="*/ 624042 h 889619"/>
                <a:gd name="connsiteX34" fmla="*/ 799349 w 890927"/>
                <a:gd name="connsiteY34" fmla="*/ 541621 h 889619"/>
                <a:gd name="connsiteX35" fmla="*/ 890927 w 890927"/>
                <a:gd name="connsiteY35" fmla="*/ 495832 h 889619"/>
                <a:gd name="connsiteX36" fmla="*/ 890927 w 890927"/>
                <a:gd name="connsiteY36" fmla="*/ 391171 h 889619"/>
                <a:gd name="connsiteX37" fmla="*/ 798041 w 890927"/>
                <a:gd name="connsiteY37" fmla="*/ 346690 h 88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890927" h="889619">
                  <a:moveTo>
                    <a:pt x="444810" y="601801"/>
                  </a:moveTo>
                  <a:cubicBezTo>
                    <a:pt x="358464" y="601801"/>
                    <a:pt x="287818" y="531155"/>
                    <a:pt x="287818" y="444810"/>
                  </a:cubicBezTo>
                  <a:cubicBezTo>
                    <a:pt x="287818" y="358464"/>
                    <a:pt x="358464" y="287818"/>
                    <a:pt x="444810" y="287818"/>
                  </a:cubicBezTo>
                  <a:cubicBezTo>
                    <a:pt x="531155" y="287818"/>
                    <a:pt x="601801" y="358464"/>
                    <a:pt x="601801" y="444810"/>
                  </a:cubicBezTo>
                  <a:cubicBezTo>
                    <a:pt x="601801" y="531155"/>
                    <a:pt x="531155" y="601801"/>
                    <a:pt x="444810" y="601801"/>
                  </a:cubicBezTo>
                  <a:close/>
                  <a:moveTo>
                    <a:pt x="798041" y="346690"/>
                  </a:moveTo>
                  <a:cubicBezTo>
                    <a:pt x="790191" y="317908"/>
                    <a:pt x="778417" y="290435"/>
                    <a:pt x="764026" y="265578"/>
                  </a:cubicBezTo>
                  <a:lnTo>
                    <a:pt x="796733" y="167458"/>
                  </a:lnTo>
                  <a:lnTo>
                    <a:pt x="722161" y="92887"/>
                  </a:lnTo>
                  <a:lnTo>
                    <a:pt x="624042" y="125593"/>
                  </a:lnTo>
                  <a:cubicBezTo>
                    <a:pt x="597876" y="111202"/>
                    <a:pt x="570403" y="99428"/>
                    <a:pt x="541621" y="91578"/>
                  </a:cubicBezTo>
                  <a:lnTo>
                    <a:pt x="497140" y="0"/>
                  </a:lnTo>
                  <a:lnTo>
                    <a:pt x="392479" y="0"/>
                  </a:lnTo>
                  <a:lnTo>
                    <a:pt x="346690" y="91578"/>
                  </a:lnTo>
                  <a:cubicBezTo>
                    <a:pt x="317908" y="99428"/>
                    <a:pt x="290435" y="111202"/>
                    <a:pt x="265578" y="125593"/>
                  </a:cubicBezTo>
                  <a:lnTo>
                    <a:pt x="167458" y="92887"/>
                  </a:lnTo>
                  <a:lnTo>
                    <a:pt x="92887" y="167458"/>
                  </a:lnTo>
                  <a:lnTo>
                    <a:pt x="125593" y="265578"/>
                  </a:lnTo>
                  <a:cubicBezTo>
                    <a:pt x="111202" y="291743"/>
                    <a:pt x="99428" y="319216"/>
                    <a:pt x="91578" y="347998"/>
                  </a:cubicBezTo>
                  <a:lnTo>
                    <a:pt x="0" y="392479"/>
                  </a:lnTo>
                  <a:lnTo>
                    <a:pt x="0" y="497140"/>
                  </a:lnTo>
                  <a:lnTo>
                    <a:pt x="91578" y="542929"/>
                  </a:lnTo>
                  <a:cubicBezTo>
                    <a:pt x="99428" y="571711"/>
                    <a:pt x="111202" y="599185"/>
                    <a:pt x="125593" y="624042"/>
                  </a:cubicBezTo>
                  <a:lnTo>
                    <a:pt x="92887" y="722161"/>
                  </a:lnTo>
                  <a:lnTo>
                    <a:pt x="167458" y="796733"/>
                  </a:lnTo>
                  <a:lnTo>
                    <a:pt x="265578" y="764026"/>
                  </a:lnTo>
                  <a:cubicBezTo>
                    <a:pt x="291743" y="778417"/>
                    <a:pt x="319216" y="790191"/>
                    <a:pt x="347998" y="798041"/>
                  </a:cubicBezTo>
                  <a:lnTo>
                    <a:pt x="393787" y="889619"/>
                  </a:lnTo>
                  <a:lnTo>
                    <a:pt x="498448" y="889619"/>
                  </a:lnTo>
                  <a:lnTo>
                    <a:pt x="544238" y="798041"/>
                  </a:lnTo>
                  <a:cubicBezTo>
                    <a:pt x="573019" y="790191"/>
                    <a:pt x="600493" y="778417"/>
                    <a:pt x="625350" y="764026"/>
                  </a:cubicBezTo>
                  <a:lnTo>
                    <a:pt x="723470" y="796733"/>
                  </a:lnTo>
                  <a:lnTo>
                    <a:pt x="798041" y="722161"/>
                  </a:lnTo>
                  <a:lnTo>
                    <a:pt x="765334" y="624042"/>
                  </a:lnTo>
                  <a:cubicBezTo>
                    <a:pt x="779725" y="597876"/>
                    <a:pt x="791499" y="570403"/>
                    <a:pt x="799349" y="541621"/>
                  </a:cubicBezTo>
                  <a:lnTo>
                    <a:pt x="890927" y="495832"/>
                  </a:lnTo>
                  <a:lnTo>
                    <a:pt x="890927" y="391171"/>
                  </a:lnTo>
                  <a:lnTo>
                    <a:pt x="798041" y="346690"/>
                  </a:lnTo>
                  <a:close/>
                </a:path>
              </a:pathLst>
            </a:custGeom>
            <a:solidFill>
              <a:schemeClr val="bg1"/>
            </a:solidFill>
            <a:ln w="12998" cap="flat">
              <a:noFill/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s-ES"/>
            </a:p>
          </p:txBody>
        </p:sp>
      </p:grpSp>
      <p:sp>
        <p:nvSpPr>
          <p:cNvPr id="51" name="Elipse 50">
            <a:extLst>
              <a:ext uri="{FF2B5EF4-FFF2-40B4-BE49-F238E27FC236}">
                <a16:creationId xmlns:a16="http://schemas.microsoft.com/office/drawing/2014/main" id="{0CE06303-E8AD-4968-9F6F-1B7D7368F590}"/>
              </a:ext>
            </a:extLst>
          </p:cNvPr>
          <p:cNvSpPr/>
          <p:nvPr/>
        </p:nvSpPr>
        <p:spPr>
          <a:xfrm>
            <a:off x="972069" y="4169968"/>
            <a:ext cx="719134" cy="719395"/>
          </a:xfrm>
          <a:prstGeom prst="ellipse">
            <a:avLst/>
          </a:prstGeom>
          <a:solidFill>
            <a:srgbClr val="FBC346"/>
          </a:solidFill>
          <a:ln>
            <a:solidFill>
              <a:srgbClr val="FBC34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7E25C0A4-5272-4168-9CCA-057D2564B2EC}"/>
              </a:ext>
            </a:extLst>
          </p:cNvPr>
          <p:cNvSpPr txBox="1"/>
          <p:nvPr/>
        </p:nvSpPr>
        <p:spPr>
          <a:xfrm>
            <a:off x="2852579" y="1607315"/>
            <a:ext cx="6758661" cy="80021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4600" b="1" i="1" spc="300" dirty="0">
                <a:gradFill>
                  <a:gsLst>
                    <a:gs pos="0">
                      <a:srgbClr val="799A2E"/>
                    </a:gs>
                    <a:gs pos="85000">
                      <a:srgbClr val="002060"/>
                    </a:gs>
                  </a:gsLst>
                  <a:lin ang="0" scaled="1"/>
                </a:gradFill>
                <a:latin typeface="Century Gothic" panose="020B0502020202020204" pitchFamily="34" charset="0"/>
              </a:rPr>
              <a:t>MACHINE LEARNING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8125322-8AC6-45C8-9F6F-0F62EC541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7830" y="-2843846"/>
            <a:ext cx="4314825" cy="1847850"/>
          </a:xfrm>
          <a:prstGeom prst="rect">
            <a:avLst/>
          </a:prstGeom>
        </p:spPr>
      </p:pic>
      <p:sp>
        <p:nvSpPr>
          <p:cNvPr id="3" name="Oval 33">
            <a:extLst>
              <a:ext uri="{FF2B5EF4-FFF2-40B4-BE49-F238E27FC236}">
                <a16:creationId xmlns:a16="http://schemas.microsoft.com/office/drawing/2014/main" id="{19439F69-D305-4DC3-BDC8-9F581C5D5819}"/>
              </a:ext>
            </a:extLst>
          </p:cNvPr>
          <p:cNvSpPr/>
          <p:nvPr/>
        </p:nvSpPr>
        <p:spPr>
          <a:xfrm>
            <a:off x="10005863" y="1152387"/>
            <a:ext cx="1561834" cy="1561834"/>
          </a:xfrm>
          <a:prstGeom prst="ellipse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ircle: Hollow 31">
            <a:extLst>
              <a:ext uri="{FF2B5EF4-FFF2-40B4-BE49-F238E27FC236}">
                <a16:creationId xmlns:a16="http://schemas.microsoft.com/office/drawing/2014/main" id="{6684911A-9B98-4924-9D9A-185811B3D72D}"/>
              </a:ext>
            </a:extLst>
          </p:cNvPr>
          <p:cNvSpPr/>
          <p:nvPr/>
        </p:nvSpPr>
        <p:spPr>
          <a:xfrm>
            <a:off x="9857140" y="1003664"/>
            <a:ext cx="1859280" cy="1859280"/>
          </a:xfrm>
          <a:prstGeom prst="donut">
            <a:avLst>
              <a:gd name="adj" fmla="val 286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17">
            <a:extLst>
              <a:ext uri="{FF2B5EF4-FFF2-40B4-BE49-F238E27FC236}">
                <a16:creationId xmlns:a16="http://schemas.microsoft.com/office/drawing/2014/main" id="{BFC1655B-FF44-49ED-95F4-4C6CD84A682E}"/>
              </a:ext>
            </a:extLst>
          </p:cNvPr>
          <p:cNvSpPr txBox="1"/>
          <p:nvPr/>
        </p:nvSpPr>
        <p:spPr>
          <a:xfrm>
            <a:off x="10182404" y="1331795"/>
            <a:ext cx="13852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rgbClr val="990000"/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04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6CB2B808-0BF9-45AF-8D05-38442F8282BE}"/>
              </a:ext>
            </a:extLst>
          </p:cNvPr>
          <p:cNvCxnSpPr>
            <a:cxnSpLocks/>
          </p:cNvCxnSpPr>
          <p:nvPr/>
        </p:nvCxnSpPr>
        <p:spPr>
          <a:xfrm flipV="1">
            <a:off x="10785977" y="2862944"/>
            <a:ext cx="0" cy="3995056"/>
          </a:xfrm>
          <a:prstGeom prst="line">
            <a:avLst/>
          </a:prstGeom>
          <a:ln w="28575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D4EEEB33-204D-4938-AB62-21DCAE5D43F9}"/>
              </a:ext>
            </a:extLst>
          </p:cNvPr>
          <p:cNvCxnSpPr>
            <a:cxnSpLocks/>
          </p:cNvCxnSpPr>
          <p:nvPr/>
        </p:nvCxnSpPr>
        <p:spPr>
          <a:xfrm flipH="1">
            <a:off x="2" y="5814665"/>
            <a:ext cx="12191998" cy="0"/>
          </a:xfrm>
          <a:prstGeom prst="line">
            <a:avLst/>
          </a:prstGeom>
          <a:ln w="76200">
            <a:solidFill>
              <a:srgbClr val="FDFC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266EDDDD-5D95-4FEE-B734-B674F81E8FBB}"/>
              </a:ext>
            </a:extLst>
          </p:cNvPr>
          <p:cNvSpPr txBox="1"/>
          <p:nvPr/>
        </p:nvSpPr>
        <p:spPr>
          <a:xfrm>
            <a:off x="-2264859" y="-2192322"/>
            <a:ext cx="6276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6000" b="1" dirty="0">
                <a:latin typeface="Century Gothic" panose="020B0502020202020204" pitchFamily="34" charset="0"/>
              </a:rPr>
              <a:t>CONCLUSIONES 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967E9F3A-3562-478F-8448-D55D93049BA0}"/>
              </a:ext>
            </a:extLst>
          </p:cNvPr>
          <p:cNvSpPr txBox="1"/>
          <p:nvPr/>
        </p:nvSpPr>
        <p:spPr>
          <a:xfrm>
            <a:off x="1104900" y="-1226653"/>
            <a:ext cx="1635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latin typeface="Century Gothic" panose="020B0502020202020204" pitchFamily="34" charset="0"/>
              </a:rPr>
              <a:t>PROPUESTAS </a:t>
            </a:r>
          </a:p>
        </p:txBody>
      </p:sp>
      <p:sp>
        <p:nvSpPr>
          <p:cNvPr id="16" name="Paralelogramo 15">
            <a:extLst>
              <a:ext uri="{FF2B5EF4-FFF2-40B4-BE49-F238E27FC236}">
                <a16:creationId xmlns:a16="http://schemas.microsoft.com/office/drawing/2014/main" id="{361AC2E5-D319-4605-9743-DDAF73993D99}"/>
              </a:ext>
            </a:extLst>
          </p:cNvPr>
          <p:cNvSpPr/>
          <p:nvPr/>
        </p:nvSpPr>
        <p:spPr>
          <a:xfrm>
            <a:off x="-1050085" y="1322476"/>
            <a:ext cx="3345328" cy="1529142"/>
          </a:xfrm>
          <a:prstGeom prst="parallelogram">
            <a:avLst>
              <a:gd name="adj" fmla="val 13938"/>
            </a:avLst>
          </a:prstGeom>
          <a:solidFill>
            <a:srgbClr val="A6BC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Paralelogramo 16">
            <a:extLst>
              <a:ext uri="{FF2B5EF4-FFF2-40B4-BE49-F238E27FC236}">
                <a16:creationId xmlns:a16="http://schemas.microsoft.com/office/drawing/2014/main" id="{112870F6-8C19-4B3C-A2CB-D04A4278A808}"/>
              </a:ext>
            </a:extLst>
          </p:cNvPr>
          <p:cNvSpPr/>
          <p:nvPr/>
        </p:nvSpPr>
        <p:spPr>
          <a:xfrm>
            <a:off x="1727928" y="-569875"/>
            <a:ext cx="8129212" cy="2017157"/>
          </a:xfrm>
          <a:prstGeom prst="parallelogram">
            <a:avLst>
              <a:gd name="adj" fmla="val 0"/>
            </a:avLst>
          </a:prstGeom>
          <a:solidFill>
            <a:srgbClr val="A6BC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2" name="Gráfico 231" descr="Engranaje único">
            <a:extLst>
              <a:ext uri="{FF2B5EF4-FFF2-40B4-BE49-F238E27FC236}">
                <a16:creationId xmlns:a16="http://schemas.microsoft.com/office/drawing/2014/main" id="{11D6F394-0840-4DEF-9333-7E7527E6B69E}"/>
              </a:ext>
            </a:extLst>
          </p:cNvPr>
          <p:cNvSpPr/>
          <p:nvPr/>
        </p:nvSpPr>
        <p:spPr>
          <a:xfrm>
            <a:off x="390453" y="3604187"/>
            <a:ext cx="1860371" cy="1858315"/>
          </a:xfrm>
          <a:custGeom>
            <a:avLst/>
            <a:gdLst>
              <a:gd name="connsiteX0" fmla="*/ 444810 w 890927"/>
              <a:gd name="connsiteY0" fmla="*/ 601801 h 889619"/>
              <a:gd name="connsiteX1" fmla="*/ 287818 w 890927"/>
              <a:gd name="connsiteY1" fmla="*/ 444810 h 889619"/>
              <a:gd name="connsiteX2" fmla="*/ 444810 w 890927"/>
              <a:gd name="connsiteY2" fmla="*/ 287818 h 889619"/>
              <a:gd name="connsiteX3" fmla="*/ 601801 w 890927"/>
              <a:gd name="connsiteY3" fmla="*/ 444810 h 889619"/>
              <a:gd name="connsiteX4" fmla="*/ 444810 w 890927"/>
              <a:gd name="connsiteY4" fmla="*/ 601801 h 889619"/>
              <a:gd name="connsiteX5" fmla="*/ 798041 w 890927"/>
              <a:gd name="connsiteY5" fmla="*/ 346690 h 889619"/>
              <a:gd name="connsiteX6" fmla="*/ 764026 w 890927"/>
              <a:gd name="connsiteY6" fmla="*/ 265578 h 889619"/>
              <a:gd name="connsiteX7" fmla="*/ 796733 w 890927"/>
              <a:gd name="connsiteY7" fmla="*/ 167458 h 889619"/>
              <a:gd name="connsiteX8" fmla="*/ 722161 w 890927"/>
              <a:gd name="connsiteY8" fmla="*/ 92887 h 889619"/>
              <a:gd name="connsiteX9" fmla="*/ 624042 w 890927"/>
              <a:gd name="connsiteY9" fmla="*/ 125593 h 889619"/>
              <a:gd name="connsiteX10" fmla="*/ 541621 w 890927"/>
              <a:gd name="connsiteY10" fmla="*/ 91578 h 889619"/>
              <a:gd name="connsiteX11" fmla="*/ 497140 w 890927"/>
              <a:gd name="connsiteY11" fmla="*/ 0 h 889619"/>
              <a:gd name="connsiteX12" fmla="*/ 392479 w 890927"/>
              <a:gd name="connsiteY12" fmla="*/ 0 h 889619"/>
              <a:gd name="connsiteX13" fmla="*/ 346690 w 890927"/>
              <a:gd name="connsiteY13" fmla="*/ 91578 h 889619"/>
              <a:gd name="connsiteX14" fmla="*/ 265578 w 890927"/>
              <a:gd name="connsiteY14" fmla="*/ 125593 h 889619"/>
              <a:gd name="connsiteX15" fmla="*/ 167458 w 890927"/>
              <a:gd name="connsiteY15" fmla="*/ 92887 h 889619"/>
              <a:gd name="connsiteX16" fmla="*/ 92887 w 890927"/>
              <a:gd name="connsiteY16" fmla="*/ 167458 h 889619"/>
              <a:gd name="connsiteX17" fmla="*/ 125593 w 890927"/>
              <a:gd name="connsiteY17" fmla="*/ 265578 h 889619"/>
              <a:gd name="connsiteX18" fmla="*/ 91578 w 890927"/>
              <a:gd name="connsiteY18" fmla="*/ 347998 h 889619"/>
              <a:gd name="connsiteX19" fmla="*/ 0 w 890927"/>
              <a:gd name="connsiteY19" fmla="*/ 392479 h 889619"/>
              <a:gd name="connsiteX20" fmla="*/ 0 w 890927"/>
              <a:gd name="connsiteY20" fmla="*/ 497140 h 889619"/>
              <a:gd name="connsiteX21" fmla="*/ 91578 w 890927"/>
              <a:gd name="connsiteY21" fmla="*/ 542929 h 889619"/>
              <a:gd name="connsiteX22" fmla="*/ 125593 w 890927"/>
              <a:gd name="connsiteY22" fmla="*/ 624042 h 889619"/>
              <a:gd name="connsiteX23" fmla="*/ 92887 w 890927"/>
              <a:gd name="connsiteY23" fmla="*/ 722161 h 889619"/>
              <a:gd name="connsiteX24" fmla="*/ 167458 w 890927"/>
              <a:gd name="connsiteY24" fmla="*/ 796733 h 889619"/>
              <a:gd name="connsiteX25" fmla="*/ 265578 w 890927"/>
              <a:gd name="connsiteY25" fmla="*/ 764026 h 889619"/>
              <a:gd name="connsiteX26" fmla="*/ 347998 w 890927"/>
              <a:gd name="connsiteY26" fmla="*/ 798041 h 889619"/>
              <a:gd name="connsiteX27" fmla="*/ 393787 w 890927"/>
              <a:gd name="connsiteY27" fmla="*/ 889619 h 889619"/>
              <a:gd name="connsiteX28" fmla="*/ 498448 w 890927"/>
              <a:gd name="connsiteY28" fmla="*/ 889619 h 889619"/>
              <a:gd name="connsiteX29" fmla="*/ 544238 w 890927"/>
              <a:gd name="connsiteY29" fmla="*/ 798041 h 889619"/>
              <a:gd name="connsiteX30" fmla="*/ 625350 w 890927"/>
              <a:gd name="connsiteY30" fmla="*/ 764026 h 889619"/>
              <a:gd name="connsiteX31" fmla="*/ 723470 w 890927"/>
              <a:gd name="connsiteY31" fmla="*/ 796733 h 889619"/>
              <a:gd name="connsiteX32" fmla="*/ 798041 w 890927"/>
              <a:gd name="connsiteY32" fmla="*/ 722161 h 889619"/>
              <a:gd name="connsiteX33" fmla="*/ 765334 w 890927"/>
              <a:gd name="connsiteY33" fmla="*/ 624042 h 889619"/>
              <a:gd name="connsiteX34" fmla="*/ 799349 w 890927"/>
              <a:gd name="connsiteY34" fmla="*/ 541621 h 889619"/>
              <a:gd name="connsiteX35" fmla="*/ 890927 w 890927"/>
              <a:gd name="connsiteY35" fmla="*/ 495832 h 889619"/>
              <a:gd name="connsiteX36" fmla="*/ 890927 w 890927"/>
              <a:gd name="connsiteY36" fmla="*/ 391171 h 889619"/>
              <a:gd name="connsiteX37" fmla="*/ 798041 w 890927"/>
              <a:gd name="connsiteY37" fmla="*/ 346690 h 889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890927" h="889619">
                <a:moveTo>
                  <a:pt x="444810" y="601801"/>
                </a:moveTo>
                <a:cubicBezTo>
                  <a:pt x="358464" y="601801"/>
                  <a:pt x="287818" y="531155"/>
                  <a:pt x="287818" y="444810"/>
                </a:cubicBezTo>
                <a:cubicBezTo>
                  <a:pt x="287818" y="358464"/>
                  <a:pt x="358464" y="287818"/>
                  <a:pt x="444810" y="287818"/>
                </a:cubicBezTo>
                <a:cubicBezTo>
                  <a:pt x="531155" y="287818"/>
                  <a:pt x="601801" y="358464"/>
                  <a:pt x="601801" y="444810"/>
                </a:cubicBezTo>
                <a:cubicBezTo>
                  <a:pt x="601801" y="531155"/>
                  <a:pt x="531155" y="601801"/>
                  <a:pt x="444810" y="601801"/>
                </a:cubicBezTo>
                <a:close/>
                <a:moveTo>
                  <a:pt x="798041" y="346690"/>
                </a:moveTo>
                <a:cubicBezTo>
                  <a:pt x="790191" y="317908"/>
                  <a:pt x="778417" y="290435"/>
                  <a:pt x="764026" y="265578"/>
                </a:cubicBezTo>
                <a:lnTo>
                  <a:pt x="796733" y="167458"/>
                </a:lnTo>
                <a:lnTo>
                  <a:pt x="722161" y="92887"/>
                </a:lnTo>
                <a:lnTo>
                  <a:pt x="624042" y="125593"/>
                </a:lnTo>
                <a:cubicBezTo>
                  <a:pt x="597876" y="111202"/>
                  <a:pt x="570403" y="99428"/>
                  <a:pt x="541621" y="91578"/>
                </a:cubicBezTo>
                <a:lnTo>
                  <a:pt x="497140" y="0"/>
                </a:lnTo>
                <a:lnTo>
                  <a:pt x="392479" y="0"/>
                </a:lnTo>
                <a:lnTo>
                  <a:pt x="346690" y="91578"/>
                </a:lnTo>
                <a:cubicBezTo>
                  <a:pt x="317908" y="99428"/>
                  <a:pt x="290435" y="111202"/>
                  <a:pt x="265578" y="125593"/>
                </a:cubicBezTo>
                <a:lnTo>
                  <a:pt x="167458" y="92887"/>
                </a:lnTo>
                <a:lnTo>
                  <a:pt x="92887" y="167458"/>
                </a:lnTo>
                <a:lnTo>
                  <a:pt x="125593" y="265578"/>
                </a:lnTo>
                <a:cubicBezTo>
                  <a:pt x="111202" y="291743"/>
                  <a:pt x="99428" y="319216"/>
                  <a:pt x="91578" y="347998"/>
                </a:cubicBezTo>
                <a:lnTo>
                  <a:pt x="0" y="392479"/>
                </a:lnTo>
                <a:lnTo>
                  <a:pt x="0" y="497140"/>
                </a:lnTo>
                <a:lnTo>
                  <a:pt x="91578" y="542929"/>
                </a:lnTo>
                <a:cubicBezTo>
                  <a:pt x="99428" y="571711"/>
                  <a:pt x="111202" y="599185"/>
                  <a:pt x="125593" y="624042"/>
                </a:cubicBezTo>
                <a:lnTo>
                  <a:pt x="92887" y="722161"/>
                </a:lnTo>
                <a:lnTo>
                  <a:pt x="167458" y="796733"/>
                </a:lnTo>
                <a:lnTo>
                  <a:pt x="265578" y="764026"/>
                </a:lnTo>
                <a:cubicBezTo>
                  <a:pt x="291743" y="778417"/>
                  <a:pt x="319216" y="790191"/>
                  <a:pt x="347998" y="798041"/>
                </a:cubicBezTo>
                <a:lnTo>
                  <a:pt x="393787" y="889619"/>
                </a:lnTo>
                <a:lnTo>
                  <a:pt x="498448" y="889619"/>
                </a:lnTo>
                <a:lnTo>
                  <a:pt x="544238" y="798041"/>
                </a:lnTo>
                <a:cubicBezTo>
                  <a:pt x="573019" y="790191"/>
                  <a:pt x="600493" y="778417"/>
                  <a:pt x="625350" y="764026"/>
                </a:cubicBezTo>
                <a:lnTo>
                  <a:pt x="723470" y="796733"/>
                </a:lnTo>
                <a:lnTo>
                  <a:pt x="798041" y="722161"/>
                </a:lnTo>
                <a:lnTo>
                  <a:pt x="765334" y="624042"/>
                </a:lnTo>
                <a:cubicBezTo>
                  <a:pt x="779725" y="597876"/>
                  <a:pt x="791499" y="570403"/>
                  <a:pt x="799349" y="541621"/>
                </a:cubicBezTo>
                <a:lnTo>
                  <a:pt x="890927" y="495832"/>
                </a:lnTo>
                <a:lnTo>
                  <a:pt x="890927" y="391171"/>
                </a:lnTo>
                <a:lnTo>
                  <a:pt x="798041" y="346690"/>
                </a:lnTo>
                <a:close/>
              </a:path>
            </a:pathLst>
          </a:custGeom>
          <a:solidFill>
            <a:schemeClr val="bg1"/>
          </a:solidFill>
          <a:ln w="12998" cap="flat">
            <a:noFill/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endParaRPr lang="es-ES"/>
          </a:p>
        </p:txBody>
      </p:sp>
      <p:pic>
        <p:nvPicPr>
          <p:cNvPr id="8" name="Gráfico 7" descr="Robot con un brazo levantado">
            <a:extLst>
              <a:ext uri="{FF2B5EF4-FFF2-40B4-BE49-F238E27FC236}">
                <a16:creationId xmlns:a16="http://schemas.microsoft.com/office/drawing/2014/main" id="{AE9362F2-DE53-790B-4788-0FE7B58E2F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87045" y="3783714"/>
            <a:ext cx="2153515" cy="215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76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accel="48000" decel="47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10800000">
                                      <p:cBhvr>
                                        <p:cTn id="10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accel="48000" decel="47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10800000">
                                      <p:cBhvr>
                                        <p:cTn id="12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A7F9EA65-CA3E-29E0-7CD0-24CF0A1E755C}"/>
              </a:ext>
            </a:extLst>
          </p:cNvPr>
          <p:cNvSpPr txBox="1"/>
          <p:nvPr/>
        </p:nvSpPr>
        <p:spPr>
          <a:xfrm>
            <a:off x="1325689" y="551207"/>
            <a:ext cx="78503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5400" b="1" spc="19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PREDICCIÓN DE SEVERIDAD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45FD752-F4C7-2A73-7F2C-78618B044A2E}"/>
              </a:ext>
            </a:extLst>
          </p:cNvPr>
          <p:cNvSpPr txBox="1"/>
          <p:nvPr/>
        </p:nvSpPr>
        <p:spPr>
          <a:xfrm>
            <a:off x="1325689" y="3152001"/>
            <a:ext cx="415126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000" b="1" dirty="0" err="1">
                <a:solidFill>
                  <a:schemeClr val="bg1"/>
                </a:solidFill>
                <a:latin typeface="Tw Cen MT" panose="020B0602020104020603" pitchFamily="34" charset="0"/>
              </a:rPr>
              <a:t>Random</a:t>
            </a:r>
            <a:r>
              <a:rPr lang="es-ES" sz="3000" b="1" dirty="0">
                <a:solidFill>
                  <a:schemeClr val="bg1"/>
                </a:solidFill>
                <a:latin typeface="Tw Cen MT" panose="020B0602020104020603" pitchFamily="34" charset="0"/>
              </a:rPr>
              <a:t> Forest </a:t>
            </a:r>
            <a:r>
              <a:rPr lang="es-ES" sz="3000" b="1" dirty="0" err="1">
                <a:solidFill>
                  <a:schemeClr val="bg1"/>
                </a:solidFill>
                <a:latin typeface="Tw Cen MT" panose="020B0602020104020603" pitchFamily="34" charset="0"/>
              </a:rPr>
              <a:t>Classifier</a:t>
            </a:r>
            <a:endParaRPr lang="es-ES" sz="3000" b="1" dirty="0">
              <a:solidFill>
                <a:schemeClr val="bg1"/>
              </a:solidFill>
              <a:latin typeface="Tw Cen MT" panose="020B0602020104020603" pitchFamily="34" charset="0"/>
            </a:endParaRPr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BE04554C-5E25-CF0B-82C8-2EF38BA31C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0646866"/>
              </p:ext>
            </p:extLst>
          </p:nvPr>
        </p:nvGraphicFramePr>
        <p:xfrm>
          <a:off x="2032000" y="4552467"/>
          <a:ext cx="8128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9963577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4546235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45505118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5957016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 err="1">
                          <a:solidFill>
                            <a:schemeClr val="bg1"/>
                          </a:solidFill>
                        </a:rPr>
                        <a:t>Accuracy</a:t>
                      </a:r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F1 score</a:t>
                      </a:r>
                    </a:p>
                  </a:txBody>
                  <a:tcPr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err="1">
                          <a:solidFill>
                            <a:schemeClr val="bg1"/>
                          </a:solidFill>
                        </a:rPr>
                        <a:t>Precision</a:t>
                      </a:r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err="1">
                          <a:solidFill>
                            <a:schemeClr val="bg1"/>
                          </a:solidFill>
                        </a:rPr>
                        <a:t>Recall</a:t>
                      </a:r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87793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0,90</a:t>
                      </a:r>
                    </a:p>
                  </a:txBody>
                  <a:tcPr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0,86</a:t>
                      </a:r>
                    </a:p>
                  </a:txBody>
                  <a:tcPr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0,85</a:t>
                      </a:r>
                    </a:p>
                  </a:txBody>
                  <a:tcPr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0,90</a:t>
                      </a:r>
                    </a:p>
                  </a:txBody>
                  <a:tcPr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555035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02585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A7F9EA65-CA3E-29E0-7CD0-24CF0A1E755C}"/>
              </a:ext>
            </a:extLst>
          </p:cNvPr>
          <p:cNvSpPr txBox="1"/>
          <p:nvPr/>
        </p:nvSpPr>
        <p:spPr>
          <a:xfrm>
            <a:off x="1325689" y="551207"/>
            <a:ext cx="8128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5400" b="1" spc="19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PREDICCIÓN DE COORDENADAS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45FD752-F4C7-2A73-7F2C-78618B044A2E}"/>
              </a:ext>
            </a:extLst>
          </p:cNvPr>
          <p:cNvSpPr txBox="1"/>
          <p:nvPr/>
        </p:nvSpPr>
        <p:spPr>
          <a:xfrm>
            <a:off x="1325689" y="2617430"/>
            <a:ext cx="437286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000" b="1" dirty="0" err="1">
                <a:solidFill>
                  <a:schemeClr val="bg1"/>
                </a:solidFill>
                <a:latin typeface="Tw Cen MT" panose="020B0602020104020603" pitchFamily="34" charset="0"/>
              </a:rPr>
              <a:t>Random</a:t>
            </a:r>
            <a:r>
              <a:rPr lang="es-ES" sz="3000" b="1" dirty="0">
                <a:solidFill>
                  <a:schemeClr val="bg1"/>
                </a:solidFill>
                <a:latin typeface="Tw Cen MT" panose="020B0602020104020603" pitchFamily="34" charset="0"/>
              </a:rPr>
              <a:t> Forest </a:t>
            </a:r>
            <a:r>
              <a:rPr lang="es-ES" sz="3000" b="1" dirty="0" err="1">
                <a:solidFill>
                  <a:schemeClr val="bg1"/>
                </a:solidFill>
                <a:latin typeface="Tw Cen MT" panose="020B0602020104020603" pitchFamily="34" charset="0"/>
              </a:rPr>
              <a:t>Regressor</a:t>
            </a:r>
            <a:endParaRPr lang="es-ES" sz="3000" b="1" dirty="0">
              <a:solidFill>
                <a:schemeClr val="bg1"/>
              </a:solidFill>
              <a:latin typeface="Tw Cen MT" panose="020B0602020104020603" pitchFamily="34" charset="0"/>
            </a:endParaRPr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BE04554C-5E25-CF0B-82C8-2EF38BA31C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1461183"/>
              </p:ext>
            </p:extLst>
          </p:nvPr>
        </p:nvGraphicFramePr>
        <p:xfrm>
          <a:off x="3512121" y="4094315"/>
          <a:ext cx="8128000" cy="777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9963577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4546235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45505118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5957016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>
                          <a:effectLst/>
                        </a:rPr>
                        <a:t>R2 test</a:t>
                      </a:r>
                    </a:p>
                  </a:txBody>
                  <a:tcPr marL="123825" marR="123825" marT="57150" marB="57150" anchor="ctr"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>
                          <a:effectLst/>
                        </a:rPr>
                        <a:t>R2 train</a:t>
                      </a:r>
                    </a:p>
                  </a:txBody>
                  <a:tcPr marL="123825" marR="123825" marT="57150" marB="57150" anchor="ctr"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>
                          <a:effectLst/>
                        </a:rPr>
                        <a:t>MSE</a:t>
                      </a:r>
                    </a:p>
                  </a:txBody>
                  <a:tcPr marL="123825" marR="123825" marT="57150" marB="57150" anchor="ctr"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>
                          <a:effectLst/>
                        </a:rPr>
                        <a:t>RMSE</a:t>
                      </a:r>
                    </a:p>
                  </a:txBody>
                  <a:tcPr marL="123825" marR="123825" marT="57150" marB="57150" anchor="ctr"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87793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>
                          <a:effectLst/>
                        </a:rPr>
                        <a:t>0.9617</a:t>
                      </a:r>
                    </a:p>
                  </a:txBody>
                  <a:tcPr marL="123825" marR="123825" marT="57150" marB="57150" anchor="ctr"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>
                          <a:effectLst/>
                        </a:rPr>
                        <a:t>0.9944</a:t>
                      </a:r>
                    </a:p>
                  </a:txBody>
                  <a:tcPr marL="123825" marR="123825" marT="57150" marB="57150" anchor="ctr"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>
                          <a:effectLst/>
                        </a:rPr>
                        <a:t>4.4360e-05</a:t>
                      </a:r>
                    </a:p>
                  </a:txBody>
                  <a:tcPr marL="123825" marR="123825" marT="57150" marB="57150" anchor="ctr"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>
                          <a:effectLst/>
                        </a:rPr>
                        <a:t>0.0066</a:t>
                      </a:r>
                    </a:p>
                  </a:txBody>
                  <a:tcPr marL="123825" marR="123825" marT="57150" marB="57150" anchor="ctr"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55503505"/>
                  </a:ext>
                </a:extLst>
              </a:tr>
            </a:tbl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031AF43C-9117-1117-A614-AFB15C60A23E}"/>
              </a:ext>
            </a:extLst>
          </p:cNvPr>
          <p:cNvSpPr txBox="1"/>
          <p:nvPr/>
        </p:nvSpPr>
        <p:spPr>
          <a:xfrm>
            <a:off x="10833103" y="3684609"/>
            <a:ext cx="9079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b="1" dirty="0">
                <a:solidFill>
                  <a:schemeClr val="bg1"/>
                </a:solidFill>
                <a:latin typeface="Tw Cen MT" panose="020B0602020104020603" pitchFamily="34" charset="0"/>
              </a:rPr>
              <a:t>Latitud</a:t>
            </a:r>
          </a:p>
        </p:txBody>
      </p:sp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19D064B4-D1A9-19F8-E10F-6FEAB3BE12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6693632"/>
              </p:ext>
            </p:extLst>
          </p:nvPr>
        </p:nvGraphicFramePr>
        <p:xfrm>
          <a:off x="1427758" y="5379122"/>
          <a:ext cx="8128000" cy="777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9963577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4546235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45505118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5957016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>
                          <a:effectLst/>
                        </a:rPr>
                        <a:t>R2 test</a:t>
                      </a:r>
                    </a:p>
                  </a:txBody>
                  <a:tcPr marL="123825" marR="123825" marT="57150" marB="57150" anchor="ctr"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>
                          <a:effectLst/>
                        </a:rPr>
                        <a:t>R2 train</a:t>
                      </a:r>
                    </a:p>
                  </a:txBody>
                  <a:tcPr marL="123825" marR="123825" marT="57150" marB="57150" anchor="ctr"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>
                          <a:effectLst/>
                        </a:rPr>
                        <a:t>MSE</a:t>
                      </a:r>
                    </a:p>
                  </a:txBody>
                  <a:tcPr marL="123825" marR="123825" marT="57150" marB="57150" anchor="ctr"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>
                          <a:effectLst/>
                        </a:rPr>
                        <a:t>RMSE</a:t>
                      </a:r>
                    </a:p>
                  </a:txBody>
                  <a:tcPr marL="123825" marR="123825" marT="57150" marB="57150" anchor="ctr"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87793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>
                          <a:effectLst/>
                        </a:rPr>
                        <a:t>0.9514</a:t>
                      </a:r>
                    </a:p>
                  </a:txBody>
                  <a:tcPr marL="123825" marR="123825" marT="57150" marB="57150" anchor="ctr"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>
                          <a:effectLst/>
                        </a:rPr>
                        <a:t>0.9924</a:t>
                      </a:r>
                    </a:p>
                  </a:txBody>
                  <a:tcPr marL="123825" marR="123825" marT="57150" marB="57150" anchor="ctr"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>
                          <a:effectLst/>
                        </a:rPr>
                        <a:t>7.6589e-05</a:t>
                      </a:r>
                    </a:p>
                  </a:txBody>
                  <a:tcPr marL="123825" marR="123825" marT="57150" marB="57150" anchor="ctr"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>
                          <a:effectLst/>
                        </a:rPr>
                        <a:t>0.0087</a:t>
                      </a:r>
                    </a:p>
                  </a:txBody>
                  <a:tcPr marL="123825" marR="123825" marT="57150" marB="57150" anchor="ctr">
                    <a:gradFill>
                      <a:gsLst>
                        <a:gs pos="0">
                          <a:srgbClr val="799A2E"/>
                        </a:gs>
                        <a:gs pos="100000">
                          <a:srgbClr val="A6BC3A"/>
                        </a:gs>
                      </a:gsLst>
                      <a:lin ang="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55503505"/>
                  </a:ext>
                </a:extLst>
              </a:tr>
            </a:tbl>
          </a:graphicData>
        </a:graphic>
      </p:graphicFrame>
      <p:sp>
        <p:nvSpPr>
          <p:cNvPr id="7" name="CuadroTexto 6">
            <a:extLst>
              <a:ext uri="{FF2B5EF4-FFF2-40B4-BE49-F238E27FC236}">
                <a16:creationId xmlns:a16="http://schemas.microsoft.com/office/drawing/2014/main" id="{50E1B612-0FFC-C9EC-C1A5-86DAE5966E8C}"/>
              </a:ext>
            </a:extLst>
          </p:cNvPr>
          <p:cNvSpPr txBox="1"/>
          <p:nvPr/>
        </p:nvSpPr>
        <p:spPr>
          <a:xfrm>
            <a:off x="1325689" y="4979012"/>
            <a:ext cx="11095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chemeClr val="bg1"/>
                </a:solidFill>
                <a:latin typeface="Tw Cen MT" panose="020B0602020104020603" pitchFamily="34" charset="0"/>
              </a:rPr>
              <a:t>Longitud</a:t>
            </a:r>
          </a:p>
        </p:txBody>
      </p:sp>
    </p:spTree>
    <p:extLst>
      <p:ext uri="{BB962C8B-B14F-4D97-AF65-F5344CB8AC3E}">
        <p14:creationId xmlns:p14="http://schemas.microsoft.com/office/powerpoint/2010/main" val="36427335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1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E58850C6-3553-4D7C-ABD0-AEB26F7C3549}"/>
              </a:ext>
            </a:extLst>
          </p:cNvPr>
          <p:cNvSpPr/>
          <p:nvPr/>
        </p:nvSpPr>
        <p:spPr>
          <a:xfrm>
            <a:off x="0" y="457200"/>
            <a:ext cx="12192000" cy="5895474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90" name="Grupo 89">
            <a:extLst>
              <a:ext uri="{FF2B5EF4-FFF2-40B4-BE49-F238E27FC236}">
                <a16:creationId xmlns:a16="http://schemas.microsoft.com/office/drawing/2014/main" id="{636AB9FB-0B91-4FF9-ABB6-5C9F3AB5A899}"/>
              </a:ext>
            </a:extLst>
          </p:cNvPr>
          <p:cNvGrpSpPr/>
          <p:nvPr/>
        </p:nvGrpSpPr>
        <p:grpSpPr>
          <a:xfrm>
            <a:off x="-4118822" y="1981538"/>
            <a:ext cx="6043310" cy="2943049"/>
            <a:chOff x="3074345" y="5312434"/>
            <a:chExt cx="6043310" cy="2943049"/>
          </a:xfrm>
          <a:solidFill>
            <a:schemeClr val="bg1"/>
          </a:solidFill>
        </p:grpSpPr>
        <p:sp>
          <p:nvSpPr>
            <p:cNvPr id="89" name="Rectángulo 88">
              <a:extLst>
                <a:ext uri="{FF2B5EF4-FFF2-40B4-BE49-F238E27FC236}">
                  <a16:creationId xmlns:a16="http://schemas.microsoft.com/office/drawing/2014/main" id="{43414D03-5DA8-4764-AF23-5174EC0BDE5E}"/>
                </a:ext>
              </a:extLst>
            </p:cNvPr>
            <p:cNvSpPr/>
            <p:nvPr/>
          </p:nvSpPr>
          <p:spPr>
            <a:xfrm>
              <a:off x="3074345" y="5312434"/>
              <a:ext cx="6043310" cy="2943049"/>
            </a:xfrm>
            <a:prstGeom prst="rect">
              <a:avLst/>
            </a:prstGeom>
            <a:grpFill/>
            <a:ln>
              <a:solidFill>
                <a:srgbClr val="21212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B76A60"/>
                </a:solidFill>
              </a:endParaRPr>
            </a:p>
          </p:txBody>
        </p: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FD976652-EC80-46FC-AC0D-DF7E60DEB5CC}"/>
                </a:ext>
              </a:extLst>
            </p:cNvPr>
            <p:cNvSpPr txBox="1"/>
            <p:nvPr/>
          </p:nvSpPr>
          <p:spPr>
            <a:xfrm>
              <a:off x="3388377" y="5487106"/>
              <a:ext cx="5677417" cy="258532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s-ES" sz="5400" b="1" dirty="0">
                  <a:solidFill>
                    <a:srgbClr val="212121"/>
                  </a:solidFill>
                  <a:latin typeface="Tw Cen MT" panose="020B0602020104020603" pitchFamily="34" charset="0"/>
                </a:rPr>
                <a:t>CIRCULEN</a:t>
              </a:r>
            </a:p>
            <a:p>
              <a:r>
                <a:rPr lang="es-ES" sz="5400" b="1" dirty="0">
                  <a:solidFill>
                    <a:srgbClr val="212121"/>
                  </a:solidFill>
                  <a:latin typeface="Tw Cen MT" panose="020B0602020104020603" pitchFamily="34" charset="0"/>
                </a:rPr>
                <a:t>CON</a:t>
              </a:r>
            </a:p>
            <a:p>
              <a:r>
                <a:rPr lang="es-ES" sz="5400" b="1" dirty="0">
                  <a:solidFill>
                    <a:srgbClr val="212121"/>
                  </a:solidFill>
                  <a:latin typeface="Tw Cen MT" panose="020B0602020104020603" pitchFamily="34" charset="0"/>
                </a:rPr>
                <a:t>PRECAUCIÓN</a:t>
              </a:r>
            </a:p>
          </p:txBody>
        </p:sp>
      </p:grpSp>
      <p:sp>
        <p:nvSpPr>
          <p:cNvPr id="51" name="CuadroTexto 50">
            <a:extLst>
              <a:ext uri="{FF2B5EF4-FFF2-40B4-BE49-F238E27FC236}">
                <a16:creationId xmlns:a16="http://schemas.microsoft.com/office/drawing/2014/main" id="{808F2ECB-F0D6-492C-9BF6-3FA4C5EBB5C6}"/>
              </a:ext>
            </a:extLst>
          </p:cNvPr>
          <p:cNvSpPr txBox="1"/>
          <p:nvPr/>
        </p:nvSpPr>
        <p:spPr>
          <a:xfrm>
            <a:off x="3440420" y="2248585"/>
            <a:ext cx="428521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5400" b="1" dirty="0">
                <a:solidFill>
                  <a:schemeClr val="bg1"/>
                </a:solidFill>
                <a:latin typeface="Tw Cen MT" panose="020B0602020104020603" pitchFamily="34" charset="0"/>
              </a:rPr>
              <a:t>GRACIAS</a:t>
            </a:r>
          </a:p>
          <a:p>
            <a:r>
              <a:rPr lang="es-ES" sz="5400" b="1" dirty="0">
                <a:solidFill>
                  <a:schemeClr val="bg1"/>
                </a:solidFill>
                <a:latin typeface="Tw Cen MT" panose="020B0602020104020603" pitchFamily="34" charset="0"/>
              </a:rPr>
              <a:t>POR</a:t>
            </a:r>
          </a:p>
          <a:p>
            <a:r>
              <a:rPr lang="es-ES" sz="5400" b="1" dirty="0">
                <a:solidFill>
                  <a:schemeClr val="bg1"/>
                </a:solidFill>
                <a:latin typeface="Tw Cen MT" panose="020B0602020104020603" pitchFamily="34" charset="0"/>
              </a:rPr>
              <a:t>SU ATENCIÓN</a:t>
            </a:r>
          </a:p>
        </p:txBody>
      </p:sp>
      <p:sp>
        <p:nvSpPr>
          <p:cNvPr id="61" name="CuadroTexto 60">
            <a:extLst>
              <a:ext uri="{FF2B5EF4-FFF2-40B4-BE49-F238E27FC236}">
                <a16:creationId xmlns:a16="http://schemas.microsoft.com/office/drawing/2014/main" id="{39C6AFC1-48ED-4064-9E5A-44A7C4412B9D}"/>
              </a:ext>
            </a:extLst>
          </p:cNvPr>
          <p:cNvSpPr txBox="1"/>
          <p:nvPr/>
        </p:nvSpPr>
        <p:spPr>
          <a:xfrm>
            <a:off x="3440420" y="3807947"/>
            <a:ext cx="1847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5400" b="1" dirty="0">
              <a:solidFill>
                <a:schemeClr val="bg1"/>
              </a:solidFill>
              <a:latin typeface="Tw Cen MT" panose="020B0602020104020603" pitchFamily="34" charset="0"/>
            </a:endParaRPr>
          </a:p>
        </p:txBody>
      </p:sp>
      <p:grpSp>
        <p:nvGrpSpPr>
          <p:cNvPr id="88" name="Grupo 87">
            <a:extLst>
              <a:ext uri="{FF2B5EF4-FFF2-40B4-BE49-F238E27FC236}">
                <a16:creationId xmlns:a16="http://schemas.microsoft.com/office/drawing/2014/main" id="{B0BE31CC-7A7F-444A-B406-0F87DC5D9917}"/>
              </a:ext>
            </a:extLst>
          </p:cNvPr>
          <p:cNvGrpSpPr/>
          <p:nvPr/>
        </p:nvGrpSpPr>
        <p:grpSpPr>
          <a:xfrm>
            <a:off x="3554369" y="2992903"/>
            <a:ext cx="1105490" cy="923330"/>
            <a:chOff x="3523332" y="3028267"/>
            <a:chExt cx="1105490" cy="923330"/>
          </a:xfrm>
        </p:grpSpPr>
        <p:sp>
          <p:nvSpPr>
            <p:cNvPr id="86" name="Rectángulo 85">
              <a:extLst>
                <a:ext uri="{FF2B5EF4-FFF2-40B4-BE49-F238E27FC236}">
                  <a16:creationId xmlns:a16="http://schemas.microsoft.com/office/drawing/2014/main" id="{22598FD5-BFAF-4782-A8AC-7AB4594F286B}"/>
                </a:ext>
              </a:extLst>
            </p:cNvPr>
            <p:cNvSpPr/>
            <p:nvPr/>
          </p:nvSpPr>
          <p:spPr>
            <a:xfrm rot="5400000">
              <a:off x="3730064" y="2935301"/>
              <a:ext cx="692025" cy="11054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87" name="CuadroTexto 86">
              <a:extLst>
                <a:ext uri="{FF2B5EF4-FFF2-40B4-BE49-F238E27FC236}">
                  <a16:creationId xmlns:a16="http://schemas.microsoft.com/office/drawing/2014/main" id="{521D09A2-3079-44F3-8ACF-027C6307D592}"/>
                </a:ext>
              </a:extLst>
            </p:cNvPr>
            <p:cNvSpPr txBox="1"/>
            <p:nvPr/>
          </p:nvSpPr>
          <p:spPr>
            <a:xfrm>
              <a:off x="3568756" y="3028267"/>
              <a:ext cx="18473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s-ES" sz="5400" b="1" dirty="0">
                <a:solidFill>
                  <a:schemeClr val="bg1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83" name="Rectángulo 82">
            <a:extLst>
              <a:ext uri="{FF2B5EF4-FFF2-40B4-BE49-F238E27FC236}">
                <a16:creationId xmlns:a16="http://schemas.microsoft.com/office/drawing/2014/main" id="{3360945D-1F10-4DA2-99A6-0F781FB700AD}"/>
              </a:ext>
            </a:extLst>
          </p:cNvPr>
          <p:cNvSpPr/>
          <p:nvPr/>
        </p:nvSpPr>
        <p:spPr>
          <a:xfrm>
            <a:off x="-421552" y="1886228"/>
            <a:ext cx="3641237" cy="3203633"/>
          </a:xfrm>
          <a:prstGeom prst="rect">
            <a:avLst/>
          </a:prstGeom>
          <a:solidFill>
            <a:srgbClr val="212121"/>
          </a:solidFill>
          <a:ln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5" name="Rectángulo 84">
            <a:extLst>
              <a:ext uri="{FF2B5EF4-FFF2-40B4-BE49-F238E27FC236}">
                <a16:creationId xmlns:a16="http://schemas.microsoft.com/office/drawing/2014/main" id="{B8FE08E1-C4E2-4CEE-A870-CDFFB88C7FD7}"/>
              </a:ext>
            </a:extLst>
          </p:cNvPr>
          <p:cNvSpPr/>
          <p:nvPr/>
        </p:nvSpPr>
        <p:spPr>
          <a:xfrm>
            <a:off x="9098980" y="1886228"/>
            <a:ext cx="3700052" cy="3203633"/>
          </a:xfrm>
          <a:prstGeom prst="rect">
            <a:avLst/>
          </a:prstGeom>
          <a:solidFill>
            <a:srgbClr val="212121"/>
          </a:solidFill>
          <a:ln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68" name="Conector recto 67">
            <a:extLst>
              <a:ext uri="{FF2B5EF4-FFF2-40B4-BE49-F238E27FC236}">
                <a16:creationId xmlns:a16="http://schemas.microsoft.com/office/drawing/2014/main" id="{BC36DE01-1BCC-4663-9AB7-8DFB0BA2C6ED}"/>
              </a:ext>
            </a:extLst>
          </p:cNvPr>
          <p:cNvCxnSpPr>
            <a:cxnSpLocks/>
          </p:cNvCxnSpPr>
          <p:nvPr/>
        </p:nvCxnSpPr>
        <p:spPr>
          <a:xfrm flipH="1">
            <a:off x="3022930" y="2034766"/>
            <a:ext cx="6042864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cto 69">
            <a:extLst>
              <a:ext uri="{FF2B5EF4-FFF2-40B4-BE49-F238E27FC236}">
                <a16:creationId xmlns:a16="http://schemas.microsoft.com/office/drawing/2014/main" id="{BFCD30F2-F2AC-4A85-8792-A731E042DEC0}"/>
              </a:ext>
            </a:extLst>
          </p:cNvPr>
          <p:cNvCxnSpPr>
            <a:cxnSpLocks/>
          </p:cNvCxnSpPr>
          <p:nvPr/>
        </p:nvCxnSpPr>
        <p:spPr>
          <a:xfrm flipH="1">
            <a:off x="3022930" y="4939251"/>
            <a:ext cx="6042864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>
            <a:extLst>
              <a:ext uri="{FF2B5EF4-FFF2-40B4-BE49-F238E27FC236}">
                <a16:creationId xmlns:a16="http://schemas.microsoft.com/office/drawing/2014/main" id="{9EA3BF10-6A55-4C8E-8042-2F302B9013D7}"/>
              </a:ext>
            </a:extLst>
          </p:cNvPr>
          <p:cNvCxnSpPr>
            <a:cxnSpLocks/>
          </p:cNvCxnSpPr>
          <p:nvPr/>
        </p:nvCxnSpPr>
        <p:spPr>
          <a:xfrm flipV="1">
            <a:off x="3057319" y="2003026"/>
            <a:ext cx="0" cy="2943049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ector recto 79">
            <a:extLst>
              <a:ext uri="{FF2B5EF4-FFF2-40B4-BE49-F238E27FC236}">
                <a16:creationId xmlns:a16="http://schemas.microsoft.com/office/drawing/2014/main" id="{C8BB1E2A-3131-4C74-9D04-EAB996021878}"/>
              </a:ext>
            </a:extLst>
          </p:cNvPr>
          <p:cNvCxnSpPr>
            <a:cxnSpLocks/>
          </p:cNvCxnSpPr>
          <p:nvPr/>
        </p:nvCxnSpPr>
        <p:spPr>
          <a:xfrm flipV="1">
            <a:off x="9030958" y="2011737"/>
            <a:ext cx="0" cy="2934338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ángulo 28">
            <a:extLst>
              <a:ext uri="{FF2B5EF4-FFF2-40B4-BE49-F238E27FC236}">
                <a16:creationId xmlns:a16="http://schemas.microsoft.com/office/drawing/2014/main" id="{B2BA3C2C-759C-4A9B-B0C0-87067F5FFD1D}"/>
              </a:ext>
            </a:extLst>
          </p:cNvPr>
          <p:cNvSpPr/>
          <p:nvPr/>
        </p:nvSpPr>
        <p:spPr>
          <a:xfrm>
            <a:off x="10458153" y="-1106905"/>
            <a:ext cx="1182732" cy="605471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47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5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50"/>
                            </p:stCondLst>
                            <p:childTnLst>
                              <p:par>
                                <p:cTn id="38" presetID="2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9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22" presetClass="exit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3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250"/>
                            </p:stCondLst>
                            <p:childTnLst>
                              <p:par>
                                <p:cTn id="46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7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" presetClass="exit" presetSubtype="2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0" dur="75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75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" presetClass="exit" presetSubtype="8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75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75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xit" presetSubtype="2" accel="10000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7"/>
                                    </p:cond>
                                  </p:endCondLst>
                                  <p:childTnLst>
                                    <p:anim calcmode="lin" valueType="num">
                                      <p:cBhvr additive="base">
                                        <p:cTn id="58" dur="75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63" presetClass="path" presetSubtype="0" ac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3.95833E-6 -2.22222E-6 L 0.58828 -2.22222E-6 " pathEditMode="relative" rAng="0" ptsTypes="AA">
                                      <p:cBhvr>
                                        <p:cTn id="62" dur="8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41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1" grpId="1"/>
      <p:bldP spid="61" grpId="0"/>
      <p:bldP spid="61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33">
            <a:extLst>
              <a:ext uri="{FF2B5EF4-FFF2-40B4-BE49-F238E27FC236}">
                <a16:creationId xmlns:a16="http://schemas.microsoft.com/office/drawing/2014/main" id="{A1312392-C613-4F04-A2F4-B1C8F09CDE13}"/>
              </a:ext>
            </a:extLst>
          </p:cNvPr>
          <p:cNvSpPr/>
          <p:nvPr/>
        </p:nvSpPr>
        <p:spPr>
          <a:xfrm>
            <a:off x="10268158" y="4887275"/>
            <a:ext cx="1561834" cy="1561834"/>
          </a:xfrm>
          <a:prstGeom prst="ellipse">
            <a:avLst/>
          </a:prstGeom>
          <a:solidFill>
            <a:srgbClr val="FDFCC0"/>
          </a:solidFill>
          <a:ln>
            <a:solidFill>
              <a:srgbClr val="FDFC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ircle: Hollow 31">
            <a:extLst>
              <a:ext uri="{FF2B5EF4-FFF2-40B4-BE49-F238E27FC236}">
                <a16:creationId xmlns:a16="http://schemas.microsoft.com/office/drawing/2014/main" id="{D77089A2-D49E-42A4-A75D-880A5D2E5CA0}"/>
              </a:ext>
            </a:extLst>
          </p:cNvPr>
          <p:cNvSpPr/>
          <p:nvPr/>
        </p:nvSpPr>
        <p:spPr>
          <a:xfrm>
            <a:off x="10119435" y="4738552"/>
            <a:ext cx="1859280" cy="1859280"/>
          </a:xfrm>
          <a:prstGeom prst="donut">
            <a:avLst>
              <a:gd name="adj" fmla="val 2866"/>
            </a:avLst>
          </a:prstGeom>
          <a:solidFill>
            <a:srgbClr val="FDFCC0"/>
          </a:solidFill>
          <a:ln>
            <a:solidFill>
              <a:srgbClr val="FDFC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7">
            <a:extLst>
              <a:ext uri="{FF2B5EF4-FFF2-40B4-BE49-F238E27FC236}">
                <a16:creationId xmlns:a16="http://schemas.microsoft.com/office/drawing/2014/main" id="{0BB4B398-D047-430F-AE63-82EA8A82E542}"/>
              </a:ext>
            </a:extLst>
          </p:cNvPr>
          <p:cNvSpPr txBox="1"/>
          <p:nvPr/>
        </p:nvSpPr>
        <p:spPr>
          <a:xfrm>
            <a:off x="10444699" y="5066683"/>
            <a:ext cx="13852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01</a:t>
            </a:r>
          </a:p>
        </p:txBody>
      </p:sp>
      <p:pic>
        <p:nvPicPr>
          <p:cNvPr id="41" name="Gráfico 40" descr="Grupo">
            <a:extLst>
              <a:ext uri="{FF2B5EF4-FFF2-40B4-BE49-F238E27FC236}">
                <a16:creationId xmlns:a16="http://schemas.microsoft.com/office/drawing/2014/main" id="{70E47118-18C4-42DE-980C-6637869B5B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66427" y="627704"/>
            <a:ext cx="2812275" cy="2812275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grpSp>
        <p:nvGrpSpPr>
          <p:cNvPr id="30" name="Grupo 29">
            <a:extLst>
              <a:ext uri="{FF2B5EF4-FFF2-40B4-BE49-F238E27FC236}">
                <a16:creationId xmlns:a16="http://schemas.microsoft.com/office/drawing/2014/main" id="{98199A94-D3DE-4C4A-9419-2085A92D3F40}"/>
              </a:ext>
            </a:extLst>
          </p:cNvPr>
          <p:cNvGrpSpPr/>
          <p:nvPr/>
        </p:nvGrpSpPr>
        <p:grpSpPr>
          <a:xfrm flipH="1">
            <a:off x="7122698" y="260168"/>
            <a:ext cx="2996737" cy="2999197"/>
            <a:chOff x="4415064" y="701648"/>
            <a:chExt cx="2415389" cy="2455163"/>
          </a:xfrm>
        </p:grpSpPr>
        <p:sp>
          <p:nvSpPr>
            <p:cNvPr id="29" name="Forma libre: forma 28">
              <a:extLst>
                <a:ext uri="{FF2B5EF4-FFF2-40B4-BE49-F238E27FC236}">
                  <a16:creationId xmlns:a16="http://schemas.microsoft.com/office/drawing/2014/main" id="{A38B9E37-D0E1-4744-BEA0-F0E22BC70857}"/>
                </a:ext>
              </a:extLst>
            </p:cNvPr>
            <p:cNvSpPr/>
            <p:nvPr/>
          </p:nvSpPr>
          <p:spPr>
            <a:xfrm>
              <a:off x="4812800" y="1139158"/>
              <a:ext cx="1619916" cy="1619916"/>
            </a:xfrm>
            <a:custGeom>
              <a:avLst/>
              <a:gdLst>
                <a:gd name="connsiteX0" fmla="*/ 809957 w 1619916"/>
                <a:gd name="connsiteY0" fmla="*/ 201424 h 1619916"/>
                <a:gd name="connsiteX1" fmla="*/ 201424 w 1619916"/>
                <a:gd name="connsiteY1" fmla="*/ 809957 h 1619916"/>
                <a:gd name="connsiteX2" fmla="*/ 809957 w 1619916"/>
                <a:gd name="connsiteY2" fmla="*/ 1418490 h 1619916"/>
                <a:gd name="connsiteX3" fmla="*/ 1418490 w 1619916"/>
                <a:gd name="connsiteY3" fmla="*/ 809957 h 1619916"/>
                <a:gd name="connsiteX4" fmla="*/ 809957 w 1619916"/>
                <a:gd name="connsiteY4" fmla="*/ 201424 h 1619916"/>
                <a:gd name="connsiteX5" fmla="*/ 809958 w 1619916"/>
                <a:gd name="connsiteY5" fmla="*/ 0 h 1619916"/>
                <a:gd name="connsiteX6" fmla="*/ 1619916 w 1619916"/>
                <a:gd name="connsiteY6" fmla="*/ 809958 h 1619916"/>
                <a:gd name="connsiteX7" fmla="*/ 809958 w 1619916"/>
                <a:gd name="connsiteY7" fmla="*/ 1619916 h 1619916"/>
                <a:gd name="connsiteX8" fmla="*/ 0 w 1619916"/>
                <a:gd name="connsiteY8" fmla="*/ 809958 h 1619916"/>
                <a:gd name="connsiteX9" fmla="*/ 809958 w 1619916"/>
                <a:gd name="connsiteY9" fmla="*/ 0 h 1619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19916" h="1619916">
                  <a:moveTo>
                    <a:pt x="809957" y="201424"/>
                  </a:moveTo>
                  <a:cubicBezTo>
                    <a:pt x="473874" y="201424"/>
                    <a:pt x="201424" y="473874"/>
                    <a:pt x="201424" y="809957"/>
                  </a:cubicBezTo>
                  <a:cubicBezTo>
                    <a:pt x="201424" y="1146040"/>
                    <a:pt x="473874" y="1418490"/>
                    <a:pt x="809957" y="1418490"/>
                  </a:cubicBezTo>
                  <a:cubicBezTo>
                    <a:pt x="1146040" y="1418490"/>
                    <a:pt x="1418490" y="1146040"/>
                    <a:pt x="1418490" y="809957"/>
                  </a:cubicBezTo>
                  <a:cubicBezTo>
                    <a:pt x="1418490" y="473874"/>
                    <a:pt x="1146040" y="201424"/>
                    <a:pt x="809957" y="201424"/>
                  </a:cubicBezTo>
                  <a:close/>
                  <a:moveTo>
                    <a:pt x="809958" y="0"/>
                  </a:moveTo>
                  <a:cubicBezTo>
                    <a:pt x="1257285" y="0"/>
                    <a:pt x="1619916" y="362631"/>
                    <a:pt x="1619916" y="809958"/>
                  </a:cubicBezTo>
                  <a:cubicBezTo>
                    <a:pt x="1619916" y="1257285"/>
                    <a:pt x="1257285" y="1619916"/>
                    <a:pt x="809958" y="1619916"/>
                  </a:cubicBezTo>
                  <a:cubicBezTo>
                    <a:pt x="362631" y="1619916"/>
                    <a:pt x="0" y="1257285"/>
                    <a:pt x="0" y="809958"/>
                  </a:cubicBezTo>
                  <a:cubicBezTo>
                    <a:pt x="0" y="362631"/>
                    <a:pt x="362631" y="0"/>
                    <a:pt x="809958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8" name="Elipse 27">
              <a:extLst>
                <a:ext uri="{FF2B5EF4-FFF2-40B4-BE49-F238E27FC236}">
                  <a16:creationId xmlns:a16="http://schemas.microsoft.com/office/drawing/2014/main" id="{9304BA2B-9A81-4759-86DE-B416C2476C93}"/>
                </a:ext>
              </a:extLst>
            </p:cNvPr>
            <p:cNvSpPr/>
            <p:nvPr/>
          </p:nvSpPr>
          <p:spPr>
            <a:xfrm>
              <a:off x="5014225" y="1340583"/>
              <a:ext cx="1217066" cy="1217066"/>
            </a:xfrm>
            <a:prstGeom prst="ellipse">
              <a:avLst/>
            </a:prstGeom>
            <a:solidFill>
              <a:schemeClr val="bg1">
                <a:alpha val="48000"/>
              </a:schemeClr>
            </a:solidFill>
            <a:ln>
              <a:solidFill>
                <a:schemeClr val="bg1">
                  <a:alpha val="4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6" name="Rectángulo: esquinas redondeadas 25">
              <a:extLst>
                <a:ext uri="{FF2B5EF4-FFF2-40B4-BE49-F238E27FC236}">
                  <a16:creationId xmlns:a16="http://schemas.microsoft.com/office/drawing/2014/main" id="{CC377554-145A-46FC-AB26-F62D34166342}"/>
                </a:ext>
              </a:extLst>
            </p:cNvPr>
            <p:cNvSpPr/>
            <p:nvPr/>
          </p:nvSpPr>
          <p:spPr>
            <a:xfrm>
              <a:off x="6034980" y="1857407"/>
              <a:ext cx="795473" cy="183417"/>
            </a:xfrm>
            <a:prstGeom prst="roundRect">
              <a:avLst>
                <a:gd name="adj" fmla="val 50000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1" name="Rectángulo: esquinas redondeadas 30">
              <a:extLst>
                <a:ext uri="{FF2B5EF4-FFF2-40B4-BE49-F238E27FC236}">
                  <a16:creationId xmlns:a16="http://schemas.microsoft.com/office/drawing/2014/main" id="{8DC9D867-DD49-4B3D-8AAC-1DD02FE895E4}"/>
                </a:ext>
              </a:extLst>
            </p:cNvPr>
            <p:cNvSpPr/>
            <p:nvPr/>
          </p:nvSpPr>
          <p:spPr>
            <a:xfrm>
              <a:off x="4415064" y="1857407"/>
              <a:ext cx="795473" cy="183417"/>
            </a:xfrm>
            <a:prstGeom prst="roundRect">
              <a:avLst>
                <a:gd name="adj" fmla="val 50000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2" name="Rectángulo: esquinas redondeadas 31">
              <a:extLst>
                <a:ext uri="{FF2B5EF4-FFF2-40B4-BE49-F238E27FC236}">
                  <a16:creationId xmlns:a16="http://schemas.microsoft.com/office/drawing/2014/main" id="{15BD1985-1187-445F-BB97-FDA9B3D4AC3C}"/>
                </a:ext>
              </a:extLst>
            </p:cNvPr>
            <p:cNvSpPr/>
            <p:nvPr/>
          </p:nvSpPr>
          <p:spPr>
            <a:xfrm rot="5400000">
              <a:off x="5185247" y="1047449"/>
              <a:ext cx="875020" cy="183418"/>
            </a:xfrm>
            <a:prstGeom prst="roundRect">
              <a:avLst>
                <a:gd name="adj" fmla="val 50000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3" name="Rectángulo: esquinas redondeadas 32">
              <a:extLst>
                <a:ext uri="{FF2B5EF4-FFF2-40B4-BE49-F238E27FC236}">
                  <a16:creationId xmlns:a16="http://schemas.microsoft.com/office/drawing/2014/main" id="{0A2100FB-0CFE-41E3-B1D8-FF3D3848D1F8}"/>
                </a:ext>
              </a:extLst>
            </p:cNvPr>
            <p:cNvSpPr/>
            <p:nvPr/>
          </p:nvSpPr>
          <p:spPr>
            <a:xfrm rot="5400000">
              <a:off x="5225021" y="2667366"/>
              <a:ext cx="795473" cy="183417"/>
            </a:xfrm>
            <a:prstGeom prst="roundRect">
              <a:avLst>
                <a:gd name="adj" fmla="val 50000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77" name="CuadroTexto 76">
            <a:extLst>
              <a:ext uri="{FF2B5EF4-FFF2-40B4-BE49-F238E27FC236}">
                <a16:creationId xmlns:a16="http://schemas.microsoft.com/office/drawing/2014/main" id="{0D53F400-F553-4577-B528-00F0A44B4A5C}"/>
              </a:ext>
            </a:extLst>
          </p:cNvPr>
          <p:cNvSpPr txBox="1"/>
          <p:nvPr/>
        </p:nvSpPr>
        <p:spPr>
          <a:xfrm>
            <a:off x="4262749" y="3598635"/>
            <a:ext cx="5882344" cy="1015663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6000" b="1" i="1" spc="300" dirty="0">
                <a:solidFill>
                  <a:schemeClr val="bg1"/>
                </a:solidFill>
                <a:latin typeface="Century Gothic" panose="020B0502020202020204" pitchFamily="34" charset="0"/>
              </a:rPr>
              <a:t>CLIENTES &amp;</a:t>
            </a:r>
          </a:p>
        </p:txBody>
      </p:sp>
      <p:sp>
        <p:nvSpPr>
          <p:cNvPr id="82" name="Forma libre: forma 81">
            <a:extLst>
              <a:ext uri="{FF2B5EF4-FFF2-40B4-BE49-F238E27FC236}">
                <a16:creationId xmlns:a16="http://schemas.microsoft.com/office/drawing/2014/main" id="{E20BDB78-5650-4DF7-BAA5-6DA152DB2AD9}"/>
              </a:ext>
            </a:extLst>
          </p:cNvPr>
          <p:cNvSpPr/>
          <p:nvPr/>
        </p:nvSpPr>
        <p:spPr>
          <a:xfrm>
            <a:off x="4749953" y="-1482658"/>
            <a:ext cx="4876016" cy="865420"/>
          </a:xfrm>
          <a:custGeom>
            <a:avLst/>
            <a:gdLst/>
            <a:ahLst/>
            <a:cxnLst/>
            <a:rect l="l" t="t" r="r" b="b"/>
            <a:pathLst>
              <a:path w="5344715" h="919758">
                <a:moveTo>
                  <a:pt x="4213622" y="22027"/>
                </a:moveTo>
                <a:lnTo>
                  <a:pt x="4684514" y="22027"/>
                </a:lnTo>
                <a:lnTo>
                  <a:pt x="4664348" y="177403"/>
                </a:lnTo>
                <a:lnTo>
                  <a:pt x="4358785" y="177403"/>
                </a:lnTo>
                <a:lnTo>
                  <a:pt x="4333670" y="358378"/>
                </a:lnTo>
                <a:lnTo>
                  <a:pt x="4640842" y="358378"/>
                </a:lnTo>
                <a:lnTo>
                  <a:pt x="4620834" y="512564"/>
                </a:lnTo>
                <a:lnTo>
                  <a:pt x="4312285" y="512564"/>
                </a:lnTo>
                <a:lnTo>
                  <a:pt x="4280064" y="744736"/>
                </a:lnTo>
                <a:lnTo>
                  <a:pt x="4590678" y="744736"/>
                </a:lnTo>
                <a:lnTo>
                  <a:pt x="4570809" y="897731"/>
                </a:lnTo>
                <a:lnTo>
                  <a:pt x="4093964" y="897731"/>
                </a:lnTo>
                <a:close/>
                <a:moveTo>
                  <a:pt x="3557587" y="22027"/>
                </a:moveTo>
                <a:lnTo>
                  <a:pt x="4092178" y="22027"/>
                </a:lnTo>
                <a:lnTo>
                  <a:pt x="4073128" y="177998"/>
                </a:lnTo>
                <a:lnTo>
                  <a:pt x="3890599" y="177998"/>
                </a:lnTo>
                <a:lnTo>
                  <a:pt x="3792252" y="897731"/>
                </a:lnTo>
                <a:lnTo>
                  <a:pt x="3629025" y="897731"/>
                </a:lnTo>
                <a:lnTo>
                  <a:pt x="3727372" y="177998"/>
                </a:lnTo>
                <a:lnTo>
                  <a:pt x="3537347" y="177998"/>
                </a:lnTo>
                <a:close/>
                <a:moveTo>
                  <a:pt x="2728233" y="22027"/>
                </a:moveTo>
                <a:lnTo>
                  <a:pt x="2871713" y="22027"/>
                </a:lnTo>
                <a:lnTo>
                  <a:pt x="3187516" y="617339"/>
                </a:lnTo>
                <a:lnTo>
                  <a:pt x="3268860" y="22027"/>
                </a:lnTo>
                <a:lnTo>
                  <a:pt x="3429279" y="22027"/>
                </a:lnTo>
                <a:lnTo>
                  <a:pt x="3310225" y="897731"/>
                </a:lnTo>
                <a:lnTo>
                  <a:pt x="3169815" y="897731"/>
                </a:lnTo>
                <a:lnTo>
                  <a:pt x="2849844" y="295870"/>
                </a:lnTo>
                <a:lnTo>
                  <a:pt x="2767607" y="897731"/>
                </a:lnTo>
                <a:lnTo>
                  <a:pt x="2609784" y="897731"/>
                </a:lnTo>
                <a:close/>
                <a:moveTo>
                  <a:pt x="2041922" y="22027"/>
                </a:moveTo>
                <a:lnTo>
                  <a:pt x="2512813" y="22027"/>
                </a:lnTo>
                <a:lnTo>
                  <a:pt x="2492647" y="177403"/>
                </a:lnTo>
                <a:lnTo>
                  <a:pt x="2187085" y="177403"/>
                </a:lnTo>
                <a:lnTo>
                  <a:pt x="2161970" y="358378"/>
                </a:lnTo>
                <a:lnTo>
                  <a:pt x="2469142" y="358378"/>
                </a:lnTo>
                <a:lnTo>
                  <a:pt x="2449134" y="512564"/>
                </a:lnTo>
                <a:lnTo>
                  <a:pt x="2140585" y="512564"/>
                </a:lnTo>
                <a:lnTo>
                  <a:pt x="2108364" y="744736"/>
                </a:lnTo>
                <a:lnTo>
                  <a:pt x="2418977" y="744736"/>
                </a:lnTo>
                <a:lnTo>
                  <a:pt x="2399109" y="897731"/>
                </a:lnTo>
                <a:lnTo>
                  <a:pt x="1922264" y="897731"/>
                </a:lnTo>
                <a:close/>
                <a:moveTo>
                  <a:pt x="1664493" y="22027"/>
                </a:moveTo>
                <a:lnTo>
                  <a:pt x="1825302" y="22027"/>
                </a:lnTo>
                <a:lnTo>
                  <a:pt x="1702640" y="897731"/>
                </a:lnTo>
                <a:lnTo>
                  <a:pt x="1544835" y="897731"/>
                </a:lnTo>
                <a:close/>
                <a:moveTo>
                  <a:pt x="1101328" y="22027"/>
                </a:moveTo>
                <a:lnTo>
                  <a:pt x="1266741" y="22027"/>
                </a:lnTo>
                <a:lnTo>
                  <a:pt x="1166459" y="747117"/>
                </a:lnTo>
                <a:lnTo>
                  <a:pt x="1438275" y="747117"/>
                </a:lnTo>
                <a:lnTo>
                  <a:pt x="1419225" y="897731"/>
                </a:lnTo>
                <a:lnTo>
                  <a:pt x="981670" y="897731"/>
                </a:lnTo>
                <a:close/>
                <a:moveTo>
                  <a:pt x="5084564" y="0"/>
                </a:moveTo>
                <a:cubicBezTo>
                  <a:pt x="5188148" y="0"/>
                  <a:pt x="5274866" y="48022"/>
                  <a:pt x="5344715" y="144066"/>
                </a:cubicBezTo>
                <a:lnTo>
                  <a:pt x="5225058" y="250031"/>
                </a:lnTo>
                <a:cubicBezTo>
                  <a:pt x="5175845" y="186531"/>
                  <a:pt x="5130006" y="154781"/>
                  <a:pt x="5087540" y="154781"/>
                </a:cubicBezTo>
                <a:cubicBezTo>
                  <a:pt x="5066506" y="154781"/>
                  <a:pt x="5049043" y="161032"/>
                  <a:pt x="5035153" y="173534"/>
                </a:cubicBezTo>
                <a:cubicBezTo>
                  <a:pt x="5021262" y="186035"/>
                  <a:pt x="5014317" y="201017"/>
                  <a:pt x="5014317" y="218480"/>
                </a:cubicBezTo>
                <a:cubicBezTo>
                  <a:pt x="5014317" y="234752"/>
                  <a:pt x="5020667" y="252809"/>
                  <a:pt x="5033367" y="272653"/>
                </a:cubicBezTo>
                <a:cubicBezTo>
                  <a:pt x="5046067" y="292497"/>
                  <a:pt x="5084564" y="336352"/>
                  <a:pt x="5148858" y="404217"/>
                </a:cubicBezTo>
                <a:cubicBezTo>
                  <a:pt x="5182989" y="440333"/>
                  <a:pt x="5205412" y="465931"/>
                  <a:pt x="5216128" y="481012"/>
                </a:cubicBezTo>
                <a:cubicBezTo>
                  <a:pt x="5241925" y="515937"/>
                  <a:pt x="5260479" y="548580"/>
                  <a:pt x="5271790" y="578941"/>
                </a:cubicBezTo>
                <a:cubicBezTo>
                  <a:pt x="5283101" y="609302"/>
                  <a:pt x="5288756" y="640159"/>
                  <a:pt x="5288756" y="671512"/>
                </a:cubicBezTo>
                <a:cubicBezTo>
                  <a:pt x="5288756" y="741759"/>
                  <a:pt x="5263753" y="800695"/>
                  <a:pt x="5213747" y="848320"/>
                </a:cubicBezTo>
                <a:cubicBezTo>
                  <a:pt x="5163740" y="895945"/>
                  <a:pt x="5099645" y="919758"/>
                  <a:pt x="5021461" y="919758"/>
                </a:cubicBezTo>
                <a:cubicBezTo>
                  <a:pt x="4902398" y="919758"/>
                  <a:pt x="4805362" y="863203"/>
                  <a:pt x="4730353" y="750094"/>
                </a:cubicBezTo>
                <a:lnTo>
                  <a:pt x="4856559" y="648295"/>
                </a:lnTo>
                <a:cubicBezTo>
                  <a:pt x="4907359" y="725686"/>
                  <a:pt x="4962326" y="764381"/>
                  <a:pt x="5021461" y="764381"/>
                </a:cubicBezTo>
                <a:cubicBezTo>
                  <a:pt x="5049639" y="764381"/>
                  <a:pt x="5073352" y="755253"/>
                  <a:pt x="5092601" y="736997"/>
                </a:cubicBezTo>
                <a:cubicBezTo>
                  <a:pt x="5111849" y="718740"/>
                  <a:pt x="5121473" y="696714"/>
                  <a:pt x="5121473" y="670917"/>
                </a:cubicBezTo>
                <a:cubicBezTo>
                  <a:pt x="5121473" y="650676"/>
                  <a:pt x="5115619" y="630039"/>
                  <a:pt x="5103911" y="609004"/>
                </a:cubicBezTo>
                <a:cubicBezTo>
                  <a:pt x="5092203" y="587970"/>
                  <a:pt x="5058767" y="548283"/>
                  <a:pt x="5003601" y="489942"/>
                </a:cubicBezTo>
                <a:cubicBezTo>
                  <a:pt x="4945261" y="428426"/>
                  <a:pt x="4906962" y="381992"/>
                  <a:pt x="4888706" y="350639"/>
                </a:cubicBezTo>
                <a:cubicBezTo>
                  <a:pt x="4864100" y="308173"/>
                  <a:pt x="4851797" y="266502"/>
                  <a:pt x="4851797" y="225623"/>
                </a:cubicBezTo>
                <a:cubicBezTo>
                  <a:pt x="4851797" y="171648"/>
                  <a:pt x="4869458" y="123230"/>
                  <a:pt x="4904779" y="80367"/>
                </a:cubicBezTo>
                <a:cubicBezTo>
                  <a:pt x="4949230" y="26789"/>
                  <a:pt x="5009157" y="0"/>
                  <a:pt x="5084564" y="0"/>
                </a:cubicBezTo>
                <a:close/>
                <a:moveTo>
                  <a:pt x="515540" y="0"/>
                </a:moveTo>
                <a:cubicBezTo>
                  <a:pt x="646509" y="0"/>
                  <a:pt x="759817" y="45138"/>
                  <a:pt x="855464" y="135415"/>
                </a:cubicBezTo>
                <a:lnTo>
                  <a:pt x="735806" y="246366"/>
                </a:lnTo>
                <a:cubicBezTo>
                  <a:pt x="710009" y="216632"/>
                  <a:pt x="678457" y="193735"/>
                  <a:pt x="641151" y="177677"/>
                </a:cubicBezTo>
                <a:cubicBezTo>
                  <a:pt x="603845" y="161620"/>
                  <a:pt x="563364" y="153591"/>
                  <a:pt x="519707" y="153591"/>
                </a:cubicBezTo>
                <a:cubicBezTo>
                  <a:pt x="458589" y="153591"/>
                  <a:pt x="400049" y="169252"/>
                  <a:pt x="344090" y="200574"/>
                </a:cubicBezTo>
                <a:cubicBezTo>
                  <a:pt x="288131" y="231896"/>
                  <a:pt x="244574" y="273329"/>
                  <a:pt x="213419" y="324873"/>
                </a:cubicBezTo>
                <a:cubicBezTo>
                  <a:pt x="182264" y="376417"/>
                  <a:pt x="166687" y="431332"/>
                  <a:pt x="166687" y="489616"/>
                </a:cubicBezTo>
                <a:cubicBezTo>
                  <a:pt x="166687" y="568911"/>
                  <a:pt x="194071" y="634826"/>
                  <a:pt x="248840" y="687362"/>
                </a:cubicBezTo>
                <a:cubicBezTo>
                  <a:pt x="303609" y="739899"/>
                  <a:pt x="373856" y="766167"/>
                  <a:pt x="459581" y="766167"/>
                </a:cubicBezTo>
                <a:cubicBezTo>
                  <a:pt x="551259" y="766167"/>
                  <a:pt x="630634" y="739576"/>
                  <a:pt x="697706" y="686395"/>
                </a:cubicBezTo>
                <a:lnTo>
                  <a:pt x="794742" y="814387"/>
                </a:lnTo>
                <a:cubicBezTo>
                  <a:pt x="695126" y="884634"/>
                  <a:pt x="579834" y="919758"/>
                  <a:pt x="448865" y="919758"/>
                </a:cubicBezTo>
                <a:cubicBezTo>
                  <a:pt x="356790" y="919758"/>
                  <a:pt x="278507" y="902295"/>
                  <a:pt x="214014" y="867370"/>
                </a:cubicBezTo>
                <a:cubicBezTo>
                  <a:pt x="149522" y="832445"/>
                  <a:pt x="97730" y="781149"/>
                  <a:pt x="58638" y="713482"/>
                </a:cubicBezTo>
                <a:cubicBezTo>
                  <a:pt x="19546" y="645815"/>
                  <a:pt x="0" y="572492"/>
                  <a:pt x="0" y="493514"/>
                </a:cubicBezTo>
                <a:cubicBezTo>
                  <a:pt x="0" y="408979"/>
                  <a:pt x="23117" y="327918"/>
                  <a:pt x="69353" y="250329"/>
                </a:cubicBezTo>
                <a:cubicBezTo>
                  <a:pt x="115589" y="172740"/>
                  <a:pt x="178196" y="111621"/>
                  <a:pt x="257175" y="66973"/>
                </a:cubicBezTo>
                <a:cubicBezTo>
                  <a:pt x="336153" y="22324"/>
                  <a:pt x="422274" y="0"/>
                  <a:pt x="515540" y="0"/>
                </a:cubicBezTo>
                <a:close/>
              </a:path>
            </a:pathLst>
          </a:custGeom>
          <a:gradFill flip="none" rotWithShape="1">
            <a:gsLst>
              <a:gs pos="0">
                <a:srgbClr val="43AFA7"/>
              </a:gs>
              <a:gs pos="51000">
                <a:srgbClr val="5872A4"/>
              </a:gs>
              <a:gs pos="100000">
                <a:srgbClr val="7030A0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/>
          </a:p>
        </p:txBody>
      </p:sp>
      <p:cxnSp>
        <p:nvCxnSpPr>
          <p:cNvPr id="100" name="Conector recto 99">
            <a:extLst>
              <a:ext uri="{FF2B5EF4-FFF2-40B4-BE49-F238E27FC236}">
                <a16:creationId xmlns:a16="http://schemas.microsoft.com/office/drawing/2014/main" id="{E8847562-72BD-46E6-B7D1-081AC2DCA8C1}"/>
              </a:ext>
            </a:extLst>
          </p:cNvPr>
          <p:cNvCxnSpPr>
            <a:cxnSpLocks/>
          </p:cNvCxnSpPr>
          <p:nvPr/>
        </p:nvCxnSpPr>
        <p:spPr>
          <a:xfrm flipV="1">
            <a:off x="11017161" y="0"/>
            <a:ext cx="0" cy="4774150"/>
          </a:xfrm>
          <a:prstGeom prst="line">
            <a:avLst/>
          </a:prstGeom>
          <a:ln w="28575">
            <a:solidFill>
              <a:srgbClr val="FDFCC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Paralelogramo 112">
            <a:extLst>
              <a:ext uri="{FF2B5EF4-FFF2-40B4-BE49-F238E27FC236}">
                <a16:creationId xmlns:a16="http://schemas.microsoft.com/office/drawing/2014/main" id="{1B8B6FA8-BD30-4642-9F7F-0A55F4F5E5F9}"/>
              </a:ext>
            </a:extLst>
          </p:cNvPr>
          <p:cNvSpPr/>
          <p:nvPr/>
        </p:nvSpPr>
        <p:spPr>
          <a:xfrm>
            <a:off x="-697820" y="3356107"/>
            <a:ext cx="5173564" cy="1531168"/>
          </a:xfrm>
          <a:prstGeom prst="parallelogram">
            <a:avLst>
              <a:gd name="adj" fmla="val 13938"/>
            </a:avLst>
          </a:prstGeom>
          <a:solidFill>
            <a:srgbClr val="43AFA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18" name="Conector recto 117">
            <a:extLst>
              <a:ext uri="{FF2B5EF4-FFF2-40B4-BE49-F238E27FC236}">
                <a16:creationId xmlns:a16="http://schemas.microsoft.com/office/drawing/2014/main" id="{D57E517B-FD7A-4E00-950A-7BB421189AB3}"/>
              </a:ext>
            </a:extLst>
          </p:cNvPr>
          <p:cNvCxnSpPr>
            <a:cxnSpLocks/>
          </p:cNvCxnSpPr>
          <p:nvPr/>
        </p:nvCxnSpPr>
        <p:spPr>
          <a:xfrm flipH="1">
            <a:off x="11922035" y="5814665"/>
            <a:ext cx="287387" cy="0"/>
          </a:xfrm>
          <a:prstGeom prst="line">
            <a:avLst/>
          </a:prstGeom>
          <a:ln w="76200">
            <a:solidFill>
              <a:srgbClr val="FDFC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Conector recto 123">
            <a:extLst>
              <a:ext uri="{FF2B5EF4-FFF2-40B4-BE49-F238E27FC236}">
                <a16:creationId xmlns:a16="http://schemas.microsoft.com/office/drawing/2014/main" id="{63142041-BCF5-46E9-9A08-0F5E17CC7411}"/>
              </a:ext>
            </a:extLst>
          </p:cNvPr>
          <p:cNvCxnSpPr>
            <a:cxnSpLocks/>
          </p:cNvCxnSpPr>
          <p:nvPr/>
        </p:nvCxnSpPr>
        <p:spPr>
          <a:xfrm flipH="1">
            <a:off x="1" y="5814665"/>
            <a:ext cx="4058652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o 4">
            <a:extLst>
              <a:ext uri="{FF2B5EF4-FFF2-40B4-BE49-F238E27FC236}">
                <a16:creationId xmlns:a16="http://schemas.microsoft.com/office/drawing/2014/main" id="{A76949DC-400D-4F67-9C7B-DC620CE7BAEC}"/>
              </a:ext>
            </a:extLst>
          </p:cNvPr>
          <p:cNvGrpSpPr/>
          <p:nvPr/>
        </p:nvGrpSpPr>
        <p:grpSpPr>
          <a:xfrm>
            <a:off x="4255348" y="4949726"/>
            <a:ext cx="5712580" cy="1175283"/>
            <a:chOff x="4255348" y="4949726"/>
            <a:chExt cx="5712580" cy="1175283"/>
          </a:xfrm>
        </p:grpSpPr>
        <p:sp>
          <p:nvSpPr>
            <p:cNvPr id="83" name="Paralelogramo 82">
              <a:extLst>
                <a:ext uri="{FF2B5EF4-FFF2-40B4-BE49-F238E27FC236}">
                  <a16:creationId xmlns:a16="http://schemas.microsoft.com/office/drawing/2014/main" id="{793FDE2B-C851-431F-B07A-DC1777FF3E88}"/>
                </a:ext>
              </a:extLst>
            </p:cNvPr>
            <p:cNvSpPr/>
            <p:nvPr/>
          </p:nvSpPr>
          <p:spPr>
            <a:xfrm>
              <a:off x="4255348" y="4949726"/>
              <a:ext cx="5712580" cy="1175283"/>
            </a:xfrm>
            <a:prstGeom prst="parallelogram">
              <a:avLst>
                <a:gd name="adj" fmla="val 13938"/>
              </a:avLst>
            </a:prstGeom>
            <a:solidFill>
              <a:srgbClr val="FDFCC0"/>
            </a:solidFill>
            <a:ln>
              <a:solidFill>
                <a:srgbClr val="FDFCC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5" name="Forma libre: forma 24">
              <a:extLst>
                <a:ext uri="{FF2B5EF4-FFF2-40B4-BE49-F238E27FC236}">
                  <a16:creationId xmlns:a16="http://schemas.microsoft.com/office/drawing/2014/main" id="{EF115498-5582-4B80-ADC2-5B3F4F06F979}"/>
                </a:ext>
              </a:extLst>
            </p:cNvPr>
            <p:cNvSpPr/>
            <p:nvPr/>
          </p:nvSpPr>
          <p:spPr>
            <a:xfrm>
              <a:off x="4673630" y="5166246"/>
              <a:ext cx="4876016" cy="742242"/>
            </a:xfrm>
            <a:custGeom>
              <a:avLst/>
              <a:gdLst/>
              <a:ahLst/>
              <a:cxnLst/>
              <a:rect l="l" t="t" r="r" b="b"/>
              <a:pathLst>
                <a:path w="3867374" h="574849">
                  <a:moveTo>
                    <a:pt x="769516" y="321469"/>
                  </a:moveTo>
                  <a:lnTo>
                    <a:pt x="769516" y="461739"/>
                  </a:lnTo>
                  <a:lnTo>
                    <a:pt x="795631" y="461739"/>
                  </a:lnTo>
                  <a:cubicBezTo>
                    <a:pt x="838911" y="461739"/>
                    <a:pt x="868075" y="456282"/>
                    <a:pt x="883123" y="445368"/>
                  </a:cubicBezTo>
                  <a:cubicBezTo>
                    <a:pt x="898170" y="434454"/>
                    <a:pt x="905694" y="418579"/>
                    <a:pt x="905694" y="397743"/>
                  </a:cubicBezTo>
                  <a:cubicBezTo>
                    <a:pt x="905694" y="374179"/>
                    <a:pt x="896864" y="355575"/>
                    <a:pt x="879204" y="341933"/>
                  </a:cubicBezTo>
                  <a:cubicBezTo>
                    <a:pt x="861544" y="328290"/>
                    <a:pt x="832194" y="321469"/>
                    <a:pt x="791154" y="321469"/>
                  </a:cubicBezTo>
                  <a:close/>
                  <a:moveTo>
                    <a:pt x="769516" y="113109"/>
                  </a:moveTo>
                  <a:lnTo>
                    <a:pt x="769516" y="228451"/>
                  </a:lnTo>
                  <a:lnTo>
                    <a:pt x="792300" y="228451"/>
                  </a:lnTo>
                  <a:cubicBezTo>
                    <a:pt x="817697" y="228451"/>
                    <a:pt x="836559" y="223118"/>
                    <a:pt x="848883" y="212452"/>
                  </a:cubicBezTo>
                  <a:cubicBezTo>
                    <a:pt x="861208" y="201786"/>
                    <a:pt x="867371" y="187275"/>
                    <a:pt x="867371" y="168920"/>
                  </a:cubicBezTo>
                  <a:cubicBezTo>
                    <a:pt x="867371" y="151805"/>
                    <a:pt x="861519" y="138224"/>
                    <a:pt x="849817" y="128178"/>
                  </a:cubicBezTo>
                  <a:cubicBezTo>
                    <a:pt x="838114" y="118132"/>
                    <a:pt x="820311" y="113109"/>
                    <a:pt x="796410" y="113109"/>
                  </a:cubicBezTo>
                  <a:close/>
                  <a:moveTo>
                    <a:pt x="3189573" y="101947"/>
                  </a:moveTo>
                  <a:cubicBezTo>
                    <a:pt x="3138917" y="101947"/>
                    <a:pt x="3096333" y="119559"/>
                    <a:pt x="3061819" y="154781"/>
                  </a:cubicBezTo>
                  <a:cubicBezTo>
                    <a:pt x="3027306" y="190004"/>
                    <a:pt x="3010049" y="234776"/>
                    <a:pt x="3010049" y="289099"/>
                  </a:cubicBezTo>
                  <a:cubicBezTo>
                    <a:pt x="3010049" y="349622"/>
                    <a:pt x="3031776" y="397495"/>
                    <a:pt x="3075231" y="432718"/>
                  </a:cubicBezTo>
                  <a:cubicBezTo>
                    <a:pt x="3109001" y="460251"/>
                    <a:pt x="3147734" y="474018"/>
                    <a:pt x="3191433" y="474018"/>
                  </a:cubicBezTo>
                  <a:cubicBezTo>
                    <a:pt x="3240845" y="474018"/>
                    <a:pt x="3282932" y="456158"/>
                    <a:pt x="3317696" y="420439"/>
                  </a:cubicBezTo>
                  <a:cubicBezTo>
                    <a:pt x="3352460" y="384721"/>
                    <a:pt x="3369841" y="340692"/>
                    <a:pt x="3369841" y="288354"/>
                  </a:cubicBezTo>
                  <a:cubicBezTo>
                    <a:pt x="3369841" y="236265"/>
                    <a:pt x="3352335" y="192174"/>
                    <a:pt x="3317324" y="156084"/>
                  </a:cubicBezTo>
                  <a:cubicBezTo>
                    <a:pt x="3282313" y="119993"/>
                    <a:pt x="3239729" y="101947"/>
                    <a:pt x="3189573" y="101947"/>
                  </a:cubicBezTo>
                  <a:close/>
                  <a:moveTo>
                    <a:pt x="284448" y="101947"/>
                  </a:moveTo>
                  <a:cubicBezTo>
                    <a:pt x="233792" y="101947"/>
                    <a:pt x="191208" y="119559"/>
                    <a:pt x="156694" y="154781"/>
                  </a:cubicBezTo>
                  <a:cubicBezTo>
                    <a:pt x="122181" y="190004"/>
                    <a:pt x="104924" y="234776"/>
                    <a:pt x="104924" y="289099"/>
                  </a:cubicBezTo>
                  <a:cubicBezTo>
                    <a:pt x="104924" y="349622"/>
                    <a:pt x="126652" y="397495"/>
                    <a:pt x="170106" y="432718"/>
                  </a:cubicBezTo>
                  <a:cubicBezTo>
                    <a:pt x="203876" y="460251"/>
                    <a:pt x="242610" y="474018"/>
                    <a:pt x="286308" y="474018"/>
                  </a:cubicBezTo>
                  <a:cubicBezTo>
                    <a:pt x="335720" y="474018"/>
                    <a:pt x="377808" y="456158"/>
                    <a:pt x="412571" y="420439"/>
                  </a:cubicBezTo>
                  <a:cubicBezTo>
                    <a:pt x="447335" y="384721"/>
                    <a:pt x="464716" y="340692"/>
                    <a:pt x="464716" y="288354"/>
                  </a:cubicBezTo>
                  <a:cubicBezTo>
                    <a:pt x="464716" y="236265"/>
                    <a:pt x="447211" y="192174"/>
                    <a:pt x="412199" y="156084"/>
                  </a:cubicBezTo>
                  <a:cubicBezTo>
                    <a:pt x="377188" y="119993"/>
                    <a:pt x="334604" y="101947"/>
                    <a:pt x="284448" y="101947"/>
                  </a:cubicBezTo>
                  <a:close/>
                  <a:moveTo>
                    <a:pt x="2357401" y="13767"/>
                  </a:moveTo>
                  <a:lnTo>
                    <a:pt x="2464510" y="13767"/>
                  </a:lnTo>
                  <a:lnTo>
                    <a:pt x="2602223" y="402580"/>
                  </a:lnTo>
                  <a:lnTo>
                    <a:pt x="2741929" y="13767"/>
                  </a:lnTo>
                  <a:lnTo>
                    <a:pt x="2848905" y="13767"/>
                  </a:lnTo>
                  <a:lnTo>
                    <a:pt x="2651708" y="561082"/>
                  </a:lnTo>
                  <a:lnTo>
                    <a:pt x="2551249" y="561082"/>
                  </a:lnTo>
                  <a:close/>
                  <a:moveTo>
                    <a:pt x="2181895" y="13767"/>
                  </a:moveTo>
                  <a:lnTo>
                    <a:pt x="2285331" y="13767"/>
                  </a:lnTo>
                  <a:lnTo>
                    <a:pt x="2285331" y="561082"/>
                  </a:lnTo>
                  <a:lnTo>
                    <a:pt x="2181895" y="561082"/>
                  </a:lnTo>
                  <a:close/>
                  <a:moveTo>
                    <a:pt x="1811536" y="13767"/>
                  </a:moveTo>
                  <a:lnTo>
                    <a:pt x="2114029" y="13767"/>
                  </a:lnTo>
                  <a:lnTo>
                    <a:pt x="2114029" y="116458"/>
                  </a:lnTo>
                  <a:lnTo>
                    <a:pt x="2014315" y="116458"/>
                  </a:lnTo>
                  <a:lnTo>
                    <a:pt x="2014315" y="561082"/>
                  </a:lnTo>
                  <a:lnTo>
                    <a:pt x="1908647" y="561082"/>
                  </a:lnTo>
                  <a:lnTo>
                    <a:pt x="1908647" y="116458"/>
                  </a:lnTo>
                  <a:lnTo>
                    <a:pt x="1811536" y="116458"/>
                  </a:lnTo>
                  <a:close/>
                  <a:moveTo>
                    <a:pt x="1465808" y="13767"/>
                  </a:moveTo>
                  <a:lnTo>
                    <a:pt x="1764581" y="13767"/>
                  </a:lnTo>
                  <a:lnTo>
                    <a:pt x="1764581" y="115714"/>
                  </a:lnTo>
                  <a:lnTo>
                    <a:pt x="1569244" y="115714"/>
                  </a:lnTo>
                  <a:lnTo>
                    <a:pt x="1569244" y="214685"/>
                  </a:lnTo>
                  <a:lnTo>
                    <a:pt x="1764581" y="214685"/>
                  </a:lnTo>
                  <a:lnTo>
                    <a:pt x="1764581" y="314771"/>
                  </a:lnTo>
                  <a:lnTo>
                    <a:pt x="1569244" y="314771"/>
                  </a:lnTo>
                  <a:lnTo>
                    <a:pt x="1569244" y="458763"/>
                  </a:lnTo>
                  <a:lnTo>
                    <a:pt x="1764581" y="458763"/>
                  </a:lnTo>
                  <a:lnTo>
                    <a:pt x="1764581" y="561082"/>
                  </a:lnTo>
                  <a:lnTo>
                    <a:pt x="1465808" y="561082"/>
                  </a:lnTo>
                  <a:close/>
                  <a:moveTo>
                    <a:pt x="1239664" y="13767"/>
                  </a:moveTo>
                  <a:lnTo>
                    <a:pt x="1344216" y="13767"/>
                  </a:lnTo>
                  <a:lnTo>
                    <a:pt x="1344216" y="376907"/>
                  </a:lnTo>
                  <a:cubicBezTo>
                    <a:pt x="1344216" y="434702"/>
                    <a:pt x="1339627" y="475258"/>
                    <a:pt x="1330449" y="498574"/>
                  </a:cubicBezTo>
                  <a:cubicBezTo>
                    <a:pt x="1321271" y="521891"/>
                    <a:pt x="1306141" y="540432"/>
                    <a:pt x="1285057" y="554199"/>
                  </a:cubicBezTo>
                  <a:cubicBezTo>
                    <a:pt x="1263973" y="567965"/>
                    <a:pt x="1238672" y="574849"/>
                    <a:pt x="1209154" y="574849"/>
                  </a:cubicBezTo>
                  <a:cubicBezTo>
                    <a:pt x="1148879" y="574849"/>
                    <a:pt x="1097533" y="548432"/>
                    <a:pt x="1055117" y="495598"/>
                  </a:cubicBezTo>
                  <a:lnTo>
                    <a:pt x="1130276" y="425276"/>
                  </a:lnTo>
                  <a:cubicBezTo>
                    <a:pt x="1146895" y="444128"/>
                    <a:pt x="1161033" y="456778"/>
                    <a:pt x="1172692" y="463228"/>
                  </a:cubicBezTo>
                  <a:cubicBezTo>
                    <a:pt x="1184350" y="469677"/>
                    <a:pt x="1195636" y="472901"/>
                    <a:pt x="1206550" y="472901"/>
                  </a:cubicBezTo>
                  <a:cubicBezTo>
                    <a:pt x="1217712" y="472901"/>
                    <a:pt x="1226021" y="468188"/>
                    <a:pt x="1231479" y="458763"/>
                  </a:cubicBezTo>
                  <a:cubicBezTo>
                    <a:pt x="1236936" y="449337"/>
                    <a:pt x="1239664" y="428625"/>
                    <a:pt x="1239664" y="396627"/>
                  </a:cubicBezTo>
                  <a:close/>
                  <a:moveTo>
                    <a:pt x="665336" y="13767"/>
                  </a:moveTo>
                  <a:lnTo>
                    <a:pt x="751389" y="13767"/>
                  </a:lnTo>
                  <a:cubicBezTo>
                    <a:pt x="801309" y="13767"/>
                    <a:pt x="837816" y="16991"/>
                    <a:pt x="860912" y="23440"/>
                  </a:cubicBezTo>
                  <a:cubicBezTo>
                    <a:pt x="893697" y="32122"/>
                    <a:pt x="919775" y="48245"/>
                    <a:pt x="939145" y="71810"/>
                  </a:cubicBezTo>
                  <a:cubicBezTo>
                    <a:pt x="958516" y="95374"/>
                    <a:pt x="968202" y="123155"/>
                    <a:pt x="968202" y="155153"/>
                  </a:cubicBezTo>
                  <a:cubicBezTo>
                    <a:pt x="968202" y="175989"/>
                    <a:pt x="963799" y="194903"/>
                    <a:pt x="954993" y="211894"/>
                  </a:cubicBezTo>
                  <a:cubicBezTo>
                    <a:pt x="946187" y="228885"/>
                    <a:pt x="931863" y="244822"/>
                    <a:pt x="912019" y="259705"/>
                  </a:cubicBezTo>
                  <a:cubicBezTo>
                    <a:pt x="945257" y="275332"/>
                    <a:pt x="969566" y="294866"/>
                    <a:pt x="984945" y="318306"/>
                  </a:cubicBezTo>
                  <a:cubicBezTo>
                    <a:pt x="1000324" y="341747"/>
                    <a:pt x="1008013" y="369466"/>
                    <a:pt x="1008013" y="401464"/>
                  </a:cubicBezTo>
                  <a:cubicBezTo>
                    <a:pt x="1008013" y="432222"/>
                    <a:pt x="1000067" y="460251"/>
                    <a:pt x="984175" y="485552"/>
                  </a:cubicBezTo>
                  <a:cubicBezTo>
                    <a:pt x="968282" y="510853"/>
                    <a:pt x="947796" y="529766"/>
                    <a:pt x="922716" y="542293"/>
                  </a:cubicBezTo>
                  <a:cubicBezTo>
                    <a:pt x="897636" y="554819"/>
                    <a:pt x="862997" y="561082"/>
                    <a:pt x="818798" y="561082"/>
                  </a:cubicBezTo>
                  <a:lnTo>
                    <a:pt x="665336" y="561082"/>
                  </a:lnTo>
                  <a:close/>
                  <a:moveTo>
                    <a:pt x="3699378" y="0"/>
                  </a:moveTo>
                  <a:cubicBezTo>
                    <a:pt x="3726698" y="0"/>
                    <a:pt x="3752713" y="6325"/>
                    <a:pt x="3777423" y="18976"/>
                  </a:cubicBezTo>
                  <a:cubicBezTo>
                    <a:pt x="3802132" y="31626"/>
                    <a:pt x="3828891" y="54694"/>
                    <a:pt x="3857700" y="88181"/>
                  </a:cubicBezTo>
                  <a:lnTo>
                    <a:pt x="3780542" y="156270"/>
                  </a:lnTo>
                  <a:cubicBezTo>
                    <a:pt x="3753454" y="118566"/>
                    <a:pt x="3725871" y="99715"/>
                    <a:pt x="3697791" y="99715"/>
                  </a:cubicBezTo>
                  <a:cubicBezTo>
                    <a:pt x="3684125" y="99715"/>
                    <a:pt x="3672944" y="103374"/>
                    <a:pt x="3664246" y="110691"/>
                  </a:cubicBezTo>
                  <a:cubicBezTo>
                    <a:pt x="3655549" y="118008"/>
                    <a:pt x="3651201" y="126256"/>
                    <a:pt x="3651201" y="135434"/>
                  </a:cubicBezTo>
                  <a:cubicBezTo>
                    <a:pt x="3651201" y="144611"/>
                    <a:pt x="3654307" y="153293"/>
                    <a:pt x="3660520" y="161479"/>
                  </a:cubicBezTo>
                  <a:cubicBezTo>
                    <a:pt x="3668969" y="172393"/>
                    <a:pt x="3694436" y="195833"/>
                    <a:pt x="3736922" y="231800"/>
                  </a:cubicBezTo>
                  <a:cubicBezTo>
                    <a:pt x="3776679" y="265038"/>
                    <a:pt x="3800783" y="285998"/>
                    <a:pt x="3809232" y="294680"/>
                  </a:cubicBezTo>
                  <a:cubicBezTo>
                    <a:pt x="3830351" y="316012"/>
                    <a:pt x="3845321" y="336414"/>
                    <a:pt x="3854142" y="355885"/>
                  </a:cubicBezTo>
                  <a:cubicBezTo>
                    <a:pt x="3862963" y="375357"/>
                    <a:pt x="3867374" y="396627"/>
                    <a:pt x="3867374" y="419695"/>
                  </a:cubicBezTo>
                  <a:cubicBezTo>
                    <a:pt x="3867374" y="464592"/>
                    <a:pt x="3851854" y="501675"/>
                    <a:pt x="3820815" y="530944"/>
                  </a:cubicBezTo>
                  <a:cubicBezTo>
                    <a:pt x="3789777" y="560214"/>
                    <a:pt x="3749301" y="574849"/>
                    <a:pt x="3699390" y="574849"/>
                  </a:cubicBezTo>
                  <a:cubicBezTo>
                    <a:pt x="3660404" y="574849"/>
                    <a:pt x="3626446" y="565299"/>
                    <a:pt x="3597518" y="546199"/>
                  </a:cubicBezTo>
                  <a:cubicBezTo>
                    <a:pt x="3568589" y="527100"/>
                    <a:pt x="3543819" y="497086"/>
                    <a:pt x="3523208" y="456158"/>
                  </a:cubicBezTo>
                  <a:lnTo>
                    <a:pt x="3610779" y="403324"/>
                  </a:lnTo>
                  <a:cubicBezTo>
                    <a:pt x="3637114" y="451693"/>
                    <a:pt x="3667422" y="475878"/>
                    <a:pt x="3701704" y="475878"/>
                  </a:cubicBezTo>
                  <a:cubicBezTo>
                    <a:pt x="3719590" y="475878"/>
                    <a:pt x="3734620" y="470669"/>
                    <a:pt x="3746794" y="460251"/>
                  </a:cubicBezTo>
                  <a:cubicBezTo>
                    <a:pt x="3758967" y="449833"/>
                    <a:pt x="3765054" y="437803"/>
                    <a:pt x="3765054" y="424160"/>
                  </a:cubicBezTo>
                  <a:cubicBezTo>
                    <a:pt x="3765054" y="411758"/>
                    <a:pt x="3760457" y="399355"/>
                    <a:pt x="3751264" y="386953"/>
                  </a:cubicBezTo>
                  <a:cubicBezTo>
                    <a:pt x="3742071" y="374551"/>
                    <a:pt x="3721820" y="355575"/>
                    <a:pt x="3690512" y="330026"/>
                  </a:cubicBezTo>
                  <a:cubicBezTo>
                    <a:pt x="3630876" y="281409"/>
                    <a:pt x="3592362" y="243892"/>
                    <a:pt x="3574970" y="217475"/>
                  </a:cubicBezTo>
                  <a:cubicBezTo>
                    <a:pt x="3557577" y="191058"/>
                    <a:pt x="3548881" y="164703"/>
                    <a:pt x="3548881" y="138410"/>
                  </a:cubicBezTo>
                  <a:cubicBezTo>
                    <a:pt x="3548881" y="100459"/>
                    <a:pt x="3563347" y="67903"/>
                    <a:pt x="3592280" y="40742"/>
                  </a:cubicBezTo>
                  <a:cubicBezTo>
                    <a:pt x="3621212" y="13581"/>
                    <a:pt x="3656911" y="0"/>
                    <a:pt x="3699378" y="0"/>
                  </a:cubicBezTo>
                  <a:close/>
                  <a:moveTo>
                    <a:pt x="3190689" y="0"/>
                  </a:moveTo>
                  <a:cubicBezTo>
                    <a:pt x="3268130" y="0"/>
                    <a:pt x="3334712" y="28029"/>
                    <a:pt x="3390436" y="84088"/>
                  </a:cubicBezTo>
                  <a:cubicBezTo>
                    <a:pt x="3446159" y="140146"/>
                    <a:pt x="3474021" y="208483"/>
                    <a:pt x="3474021" y="289099"/>
                  </a:cubicBezTo>
                  <a:cubicBezTo>
                    <a:pt x="3474021" y="368970"/>
                    <a:pt x="3446531" y="436562"/>
                    <a:pt x="3391552" y="491877"/>
                  </a:cubicBezTo>
                  <a:cubicBezTo>
                    <a:pt x="3336573" y="547191"/>
                    <a:pt x="3269866" y="574849"/>
                    <a:pt x="3191433" y="574849"/>
                  </a:cubicBezTo>
                  <a:cubicBezTo>
                    <a:pt x="3109276" y="574849"/>
                    <a:pt x="3041018" y="546447"/>
                    <a:pt x="2986661" y="489645"/>
                  </a:cubicBezTo>
                  <a:cubicBezTo>
                    <a:pt x="2932304" y="432842"/>
                    <a:pt x="2905125" y="365373"/>
                    <a:pt x="2905125" y="287238"/>
                  </a:cubicBezTo>
                  <a:cubicBezTo>
                    <a:pt x="2905125" y="234900"/>
                    <a:pt x="2917784" y="186779"/>
                    <a:pt x="2943103" y="142875"/>
                  </a:cubicBezTo>
                  <a:cubicBezTo>
                    <a:pt x="2968421" y="98971"/>
                    <a:pt x="3003232" y="64182"/>
                    <a:pt x="3047535" y="38509"/>
                  </a:cubicBezTo>
                  <a:cubicBezTo>
                    <a:pt x="3091839" y="12836"/>
                    <a:pt x="3139557" y="0"/>
                    <a:pt x="3190689" y="0"/>
                  </a:cubicBezTo>
                  <a:close/>
                  <a:moveTo>
                    <a:pt x="285564" y="0"/>
                  </a:moveTo>
                  <a:cubicBezTo>
                    <a:pt x="363005" y="0"/>
                    <a:pt x="429588" y="28029"/>
                    <a:pt x="485311" y="84088"/>
                  </a:cubicBezTo>
                  <a:cubicBezTo>
                    <a:pt x="541034" y="140146"/>
                    <a:pt x="568896" y="208483"/>
                    <a:pt x="568896" y="289099"/>
                  </a:cubicBezTo>
                  <a:cubicBezTo>
                    <a:pt x="568896" y="368970"/>
                    <a:pt x="541406" y="436562"/>
                    <a:pt x="486427" y="491877"/>
                  </a:cubicBezTo>
                  <a:cubicBezTo>
                    <a:pt x="431448" y="547191"/>
                    <a:pt x="364742" y="574849"/>
                    <a:pt x="286308" y="574849"/>
                  </a:cubicBezTo>
                  <a:cubicBezTo>
                    <a:pt x="204151" y="574849"/>
                    <a:pt x="135893" y="546447"/>
                    <a:pt x="81536" y="489645"/>
                  </a:cubicBezTo>
                  <a:cubicBezTo>
                    <a:pt x="27179" y="432842"/>
                    <a:pt x="0" y="365373"/>
                    <a:pt x="0" y="287238"/>
                  </a:cubicBezTo>
                  <a:cubicBezTo>
                    <a:pt x="0" y="234900"/>
                    <a:pt x="12659" y="186779"/>
                    <a:pt x="37978" y="142875"/>
                  </a:cubicBezTo>
                  <a:cubicBezTo>
                    <a:pt x="63296" y="98971"/>
                    <a:pt x="98107" y="64182"/>
                    <a:pt x="142410" y="38509"/>
                  </a:cubicBezTo>
                  <a:cubicBezTo>
                    <a:pt x="186714" y="12836"/>
                    <a:pt x="234432" y="0"/>
                    <a:pt x="285564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43AFA7"/>
                </a:gs>
                <a:gs pos="51000">
                  <a:srgbClr val="5872A4"/>
                </a:gs>
                <a:gs pos="100000">
                  <a:srgbClr val="7030A0"/>
                </a:gs>
              </a:gsLst>
              <a:lin ang="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ES" dirty="0"/>
            </a:p>
          </p:txBody>
        </p:sp>
      </p:grpSp>
      <p:sp>
        <p:nvSpPr>
          <p:cNvPr id="85" name="Paralelogramo 84">
            <a:extLst>
              <a:ext uri="{FF2B5EF4-FFF2-40B4-BE49-F238E27FC236}">
                <a16:creationId xmlns:a16="http://schemas.microsoft.com/office/drawing/2014/main" id="{A0AA8AB5-F77D-44A3-BA95-AD84B89B59C3}"/>
              </a:ext>
            </a:extLst>
          </p:cNvPr>
          <p:cNvSpPr/>
          <p:nvPr/>
        </p:nvSpPr>
        <p:spPr>
          <a:xfrm>
            <a:off x="1899454" y="6209540"/>
            <a:ext cx="8274449" cy="1859280"/>
          </a:xfrm>
          <a:prstGeom prst="parallelogram">
            <a:avLst>
              <a:gd name="adj" fmla="val 13938"/>
            </a:avLst>
          </a:prstGeom>
          <a:solidFill>
            <a:srgbClr val="43AFA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322728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.01551 L -0.14362 0.03796 C -0.17344 0.04306 -0.21836 0.04607 -0.26536 0.04607 C -0.31901 0.04607 -0.36211 0.04306 -0.39193 0.03796 L -0.53568 0.01551 " pathEditMode="relative" rAng="0" ptsTypes="AAAAA">
                                      <p:cBhvr>
                                        <p:cTn id="11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784" y="1528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adroTexto 121">
            <a:extLst>
              <a:ext uri="{FF2B5EF4-FFF2-40B4-BE49-F238E27FC236}">
                <a16:creationId xmlns:a16="http://schemas.microsoft.com/office/drawing/2014/main" id="{4FBCE5DA-CF80-4A04-B446-D29EB14B2EA0}"/>
              </a:ext>
            </a:extLst>
          </p:cNvPr>
          <p:cNvSpPr txBox="1"/>
          <p:nvPr/>
        </p:nvSpPr>
        <p:spPr>
          <a:xfrm>
            <a:off x="5216071" y="2144655"/>
            <a:ext cx="372121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000" b="1" dirty="0">
                <a:solidFill>
                  <a:schemeClr val="bg1"/>
                </a:solidFill>
                <a:latin typeface="Tw Cen MT" panose="020B0602020104020603" pitchFamily="34" charset="0"/>
              </a:rPr>
              <a:t>Autoridades de tráfico</a:t>
            </a:r>
          </a:p>
        </p:txBody>
      </p:sp>
      <p:sp>
        <p:nvSpPr>
          <p:cNvPr id="129" name="Rectángulo 128">
            <a:extLst>
              <a:ext uri="{FF2B5EF4-FFF2-40B4-BE49-F238E27FC236}">
                <a16:creationId xmlns:a16="http://schemas.microsoft.com/office/drawing/2014/main" id="{30A0AFAE-3845-41FA-BBE0-A9296CED08A7}"/>
              </a:ext>
            </a:extLst>
          </p:cNvPr>
          <p:cNvSpPr/>
          <p:nvPr/>
        </p:nvSpPr>
        <p:spPr>
          <a:xfrm>
            <a:off x="4213355" y="-521558"/>
            <a:ext cx="8416795" cy="2778939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8" name="Rectángulo 127">
            <a:extLst>
              <a:ext uri="{FF2B5EF4-FFF2-40B4-BE49-F238E27FC236}">
                <a16:creationId xmlns:a16="http://schemas.microsoft.com/office/drawing/2014/main" id="{0FDAF080-3D3A-428B-9339-B47017D82AA4}"/>
              </a:ext>
            </a:extLst>
          </p:cNvPr>
          <p:cNvSpPr/>
          <p:nvPr/>
        </p:nvSpPr>
        <p:spPr>
          <a:xfrm>
            <a:off x="-215968" y="2698653"/>
            <a:ext cx="5218223" cy="2780305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35" name="Rectángulo 634">
            <a:extLst>
              <a:ext uri="{FF2B5EF4-FFF2-40B4-BE49-F238E27FC236}">
                <a16:creationId xmlns:a16="http://schemas.microsoft.com/office/drawing/2014/main" id="{1DED82CD-F849-4DF0-AD59-B848E0E2AFD2}"/>
              </a:ext>
            </a:extLst>
          </p:cNvPr>
          <p:cNvSpPr/>
          <p:nvPr/>
        </p:nvSpPr>
        <p:spPr>
          <a:xfrm>
            <a:off x="4213355" y="-294891"/>
            <a:ext cx="8416795" cy="1596939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7" name="Forma libre: forma 46">
            <a:extLst>
              <a:ext uri="{FF2B5EF4-FFF2-40B4-BE49-F238E27FC236}">
                <a16:creationId xmlns:a16="http://schemas.microsoft.com/office/drawing/2014/main" id="{FF84C670-9665-4F5B-9263-494ED0FBB795}"/>
              </a:ext>
            </a:extLst>
          </p:cNvPr>
          <p:cNvSpPr/>
          <p:nvPr/>
        </p:nvSpPr>
        <p:spPr>
          <a:xfrm>
            <a:off x="1236155" y="3591861"/>
            <a:ext cx="2977200" cy="2977200"/>
          </a:xfrm>
          <a:custGeom>
            <a:avLst/>
            <a:gdLst>
              <a:gd name="connsiteX0" fmla="*/ 2124725 w 2977200"/>
              <a:gd name="connsiteY0" fmla="*/ 2689953 h 2977200"/>
              <a:gd name="connsiteX1" fmla="*/ 2124725 w 2977200"/>
              <a:gd name="connsiteY1" fmla="*/ 2832907 h 2977200"/>
              <a:gd name="connsiteX2" fmla="*/ 2068030 w 2977200"/>
              <a:gd name="connsiteY2" fmla="*/ 2860219 h 2977200"/>
              <a:gd name="connsiteX3" fmla="*/ 1488600 w 2977200"/>
              <a:gd name="connsiteY3" fmla="*/ 2977200 h 2977200"/>
              <a:gd name="connsiteX4" fmla="*/ 909170 w 2977200"/>
              <a:gd name="connsiteY4" fmla="*/ 2860219 h 2977200"/>
              <a:gd name="connsiteX5" fmla="*/ 888988 w 2977200"/>
              <a:gd name="connsiteY5" fmla="*/ 2850497 h 2977200"/>
              <a:gd name="connsiteX6" fmla="*/ 888988 w 2977200"/>
              <a:gd name="connsiteY6" fmla="*/ 2707542 h 2977200"/>
              <a:gd name="connsiteX7" fmla="*/ 959349 w 2977200"/>
              <a:gd name="connsiteY7" fmla="*/ 2741436 h 2977200"/>
              <a:gd name="connsiteX8" fmla="*/ 1488600 w 2977200"/>
              <a:gd name="connsiteY8" fmla="*/ 2848287 h 2977200"/>
              <a:gd name="connsiteX9" fmla="*/ 2017852 w 2977200"/>
              <a:gd name="connsiteY9" fmla="*/ 2741436 h 2977200"/>
              <a:gd name="connsiteX10" fmla="*/ 2293925 w 2977200"/>
              <a:gd name="connsiteY10" fmla="*/ 237848 h 2977200"/>
              <a:gd name="connsiteX11" fmla="*/ 2320891 w 2977200"/>
              <a:gd name="connsiteY11" fmla="*/ 254230 h 2977200"/>
              <a:gd name="connsiteX12" fmla="*/ 2977200 w 2977200"/>
              <a:gd name="connsiteY12" fmla="*/ 1488600 h 2977200"/>
              <a:gd name="connsiteX13" fmla="*/ 2320891 w 2977200"/>
              <a:gd name="connsiteY13" fmla="*/ 2722971 h 2977200"/>
              <a:gd name="connsiteX14" fmla="*/ 2293925 w 2977200"/>
              <a:gd name="connsiteY14" fmla="*/ 2739353 h 2977200"/>
              <a:gd name="connsiteX15" fmla="*/ 2293925 w 2977200"/>
              <a:gd name="connsiteY15" fmla="*/ 2582340 h 2977200"/>
              <a:gd name="connsiteX16" fmla="*/ 2353487 w 2977200"/>
              <a:gd name="connsiteY16" fmla="*/ 2537801 h 2977200"/>
              <a:gd name="connsiteX17" fmla="*/ 2848287 w 2977200"/>
              <a:gd name="connsiteY17" fmla="*/ 1488600 h 2977200"/>
              <a:gd name="connsiteX18" fmla="*/ 2353487 w 2977200"/>
              <a:gd name="connsiteY18" fmla="*/ 439400 h 2977200"/>
              <a:gd name="connsiteX19" fmla="*/ 2293925 w 2977200"/>
              <a:gd name="connsiteY19" fmla="*/ 394860 h 2977200"/>
              <a:gd name="connsiteX20" fmla="*/ 719788 w 2977200"/>
              <a:gd name="connsiteY20" fmla="*/ 215666 h 2977200"/>
              <a:gd name="connsiteX21" fmla="*/ 719788 w 2977200"/>
              <a:gd name="connsiteY21" fmla="*/ 367556 h 2977200"/>
              <a:gd name="connsiteX22" fmla="*/ 623713 w 2977200"/>
              <a:gd name="connsiteY22" fmla="*/ 439400 h 2977200"/>
              <a:gd name="connsiteX23" fmla="*/ 128913 w 2977200"/>
              <a:gd name="connsiteY23" fmla="*/ 1488600 h 2977200"/>
              <a:gd name="connsiteX24" fmla="*/ 623713 w 2977200"/>
              <a:gd name="connsiteY24" fmla="*/ 2537801 h 2977200"/>
              <a:gd name="connsiteX25" fmla="*/ 719788 w 2977200"/>
              <a:gd name="connsiteY25" fmla="*/ 2609644 h 2977200"/>
              <a:gd name="connsiteX26" fmla="*/ 719788 w 2977200"/>
              <a:gd name="connsiteY26" fmla="*/ 2761535 h 2977200"/>
              <a:gd name="connsiteX27" fmla="*/ 656310 w 2977200"/>
              <a:gd name="connsiteY27" fmla="*/ 2722971 h 2977200"/>
              <a:gd name="connsiteX28" fmla="*/ 0 w 2977200"/>
              <a:gd name="connsiteY28" fmla="*/ 1488600 h 2977200"/>
              <a:gd name="connsiteX29" fmla="*/ 656310 w 2977200"/>
              <a:gd name="connsiteY29" fmla="*/ 254230 h 2977200"/>
              <a:gd name="connsiteX30" fmla="*/ 1488600 w 2977200"/>
              <a:gd name="connsiteY30" fmla="*/ 0 h 2977200"/>
              <a:gd name="connsiteX31" fmla="*/ 2068030 w 2977200"/>
              <a:gd name="connsiteY31" fmla="*/ 116982 h 2977200"/>
              <a:gd name="connsiteX32" fmla="*/ 2124725 w 2977200"/>
              <a:gd name="connsiteY32" fmla="*/ 144293 h 2977200"/>
              <a:gd name="connsiteX33" fmla="*/ 2124725 w 2977200"/>
              <a:gd name="connsiteY33" fmla="*/ 287248 h 2977200"/>
              <a:gd name="connsiteX34" fmla="*/ 2017852 w 2977200"/>
              <a:gd name="connsiteY34" fmla="*/ 235764 h 2977200"/>
              <a:gd name="connsiteX35" fmla="*/ 1488600 w 2977200"/>
              <a:gd name="connsiteY35" fmla="*/ 128913 h 2977200"/>
              <a:gd name="connsiteX36" fmla="*/ 959349 w 2977200"/>
              <a:gd name="connsiteY36" fmla="*/ 235764 h 2977200"/>
              <a:gd name="connsiteX37" fmla="*/ 888988 w 2977200"/>
              <a:gd name="connsiteY37" fmla="*/ 269659 h 2977200"/>
              <a:gd name="connsiteX38" fmla="*/ 888988 w 2977200"/>
              <a:gd name="connsiteY38" fmla="*/ 126704 h 2977200"/>
              <a:gd name="connsiteX39" fmla="*/ 909170 w 2977200"/>
              <a:gd name="connsiteY39" fmla="*/ 116982 h 2977200"/>
              <a:gd name="connsiteX40" fmla="*/ 1488600 w 2977200"/>
              <a:gd name="connsiteY40" fmla="*/ 0 h 297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977200" h="2977200">
                <a:moveTo>
                  <a:pt x="2124725" y="2689953"/>
                </a:moveTo>
                <a:lnTo>
                  <a:pt x="2124725" y="2832907"/>
                </a:lnTo>
                <a:lnTo>
                  <a:pt x="2068030" y="2860219"/>
                </a:lnTo>
                <a:cubicBezTo>
                  <a:pt x="1889937" y="2935546"/>
                  <a:pt x="1694133" y="2977200"/>
                  <a:pt x="1488600" y="2977200"/>
                </a:cubicBezTo>
                <a:cubicBezTo>
                  <a:pt x="1283068" y="2977200"/>
                  <a:pt x="1087264" y="2935546"/>
                  <a:pt x="909170" y="2860219"/>
                </a:cubicBezTo>
                <a:lnTo>
                  <a:pt x="888988" y="2850497"/>
                </a:lnTo>
                <a:lnTo>
                  <a:pt x="888988" y="2707542"/>
                </a:lnTo>
                <a:lnTo>
                  <a:pt x="959349" y="2741436"/>
                </a:lnTo>
                <a:cubicBezTo>
                  <a:pt x="1122020" y="2810240"/>
                  <a:pt x="1300867" y="2848287"/>
                  <a:pt x="1488600" y="2848287"/>
                </a:cubicBezTo>
                <a:cubicBezTo>
                  <a:pt x="1676334" y="2848287"/>
                  <a:pt x="1855181" y="2810240"/>
                  <a:pt x="2017852" y="2741436"/>
                </a:cubicBezTo>
                <a:close/>
                <a:moveTo>
                  <a:pt x="2293925" y="237848"/>
                </a:moveTo>
                <a:lnTo>
                  <a:pt x="2320891" y="254230"/>
                </a:lnTo>
                <a:cubicBezTo>
                  <a:pt x="2716861" y="521742"/>
                  <a:pt x="2977200" y="974768"/>
                  <a:pt x="2977200" y="1488600"/>
                </a:cubicBezTo>
                <a:cubicBezTo>
                  <a:pt x="2977200" y="2002432"/>
                  <a:pt x="2716861" y="2455459"/>
                  <a:pt x="2320891" y="2722971"/>
                </a:cubicBezTo>
                <a:lnTo>
                  <a:pt x="2293925" y="2739353"/>
                </a:lnTo>
                <a:lnTo>
                  <a:pt x="2293925" y="2582340"/>
                </a:lnTo>
                <a:lnTo>
                  <a:pt x="2353487" y="2537801"/>
                </a:lnTo>
                <a:cubicBezTo>
                  <a:pt x="2655674" y="2288414"/>
                  <a:pt x="2848287" y="1911000"/>
                  <a:pt x="2848287" y="1488600"/>
                </a:cubicBezTo>
                <a:cubicBezTo>
                  <a:pt x="2848287" y="1066200"/>
                  <a:pt x="2655674" y="688786"/>
                  <a:pt x="2353487" y="439400"/>
                </a:cubicBezTo>
                <a:lnTo>
                  <a:pt x="2293925" y="394860"/>
                </a:lnTo>
                <a:close/>
                <a:moveTo>
                  <a:pt x="719788" y="215666"/>
                </a:moveTo>
                <a:lnTo>
                  <a:pt x="719788" y="367556"/>
                </a:lnTo>
                <a:lnTo>
                  <a:pt x="623713" y="439400"/>
                </a:lnTo>
                <a:cubicBezTo>
                  <a:pt x="321527" y="688786"/>
                  <a:pt x="128913" y="1066200"/>
                  <a:pt x="128913" y="1488600"/>
                </a:cubicBezTo>
                <a:cubicBezTo>
                  <a:pt x="128913" y="1911000"/>
                  <a:pt x="321527" y="2288414"/>
                  <a:pt x="623713" y="2537801"/>
                </a:cubicBezTo>
                <a:lnTo>
                  <a:pt x="719788" y="2609644"/>
                </a:lnTo>
                <a:lnTo>
                  <a:pt x="719788" y="2761535"/>
                </a:lnTo>
                <a:lnTo>
                  <a:pt x="656310" y="2722971"/>
                </a:lnTo>
                <a:cubicBezTo>
                  <a:pt x="260340" y="2455459"/>
                  <a:pt x="0" y="2002432"/>
                  <a:pt x="0" y="1488600"/>
                </a:cubicBezTo>
                <a:cubicBezTo>
                  <a:pt x="0" y="974768"/>
                  <a:pt x="260340" y="521742"/>
                  <a:pt x="656310" y="254230"/>
                </a:cubicBezTo>
                <a:close/>
                <a:moveTo>
                  <a:pt x="1488600" y="0"/>
                </a:moveTo>
                <a:cubicBezTo>
                  <a:pt x="1694133" y="0"/>
                  <a:pt x="1889937" y="41654"/>
                  <a:pt x="2068030" y="116982"/>
                </a:cubicBezTo>
                <a:lnTo>
                  <a:pt x="2124725" y="144293"/>
                </a:lnTo>
                <a:lnTo>
                  <a:pt x="2124725" y="287248"/>
                </a:lnTo>
                <a:lnTo>
                  <a:pt x="2017852" y="235764"/>
                </a:lnTo>
                <a:cubicBezTo>
                  <a:pt x="1855181" y="166960"/>
                  <a:pt x="1676334" y="128913"/>
                  <a:pt x="1488600" y="128913"/>
                </a:cubicBezTo>
                <a:cubicBezTo>
                  <a:pt x="1300867" y="128913"/>
                  <a:pt x="1122020" y="166960"/>
                  <a:pt x="959349" y="235764"/>
                </a:cubicBezTo>
                <a:lnTo>
                  <a:pt x="888988" y="269659"/>
                </a:lnTo>
                <a:lnTo>
                  <a:pt x="888988" y="126704"/>
                </a:lnTo>
                <a:lnTo>
                  <a:pt x="909170" y="116982"/>
                </a:lnTo>
                <a:cubicBezTo>
                  <a:pt x="1087264" y="41654"/>
                  <a:pt x="1283068" y="0"/>
                  <a:pt x="1488600" y="0"/>
                </a:cubicBezTo>
                <a:close/>
              </a:path>
            </a:pathLst>
          </a:custGeom>
          <a:solidFill>
            <a:schemeClr val="bg1">
              <a:alpha val="19000"/>
            </a:schemeClr>
          </a:soli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48" name="Forma libre: forma 47">
            <a:extLst>
              <a:ext uri="{FF2B5EF4-FFF2-40B4-BE49-F238E27FC236}">
                <a16:creationId xmlns:a16="http://schemas.microsoft.com/office/drawing/2014/main" id="{E9DB8E89-0D68-4EF4-A4C8-04039C3E8623}"/>
              </a:ext>
            </a:extLst>
          </p:cNvPr>
          <p:cNvSpPr/>
          <p:nvPr/>
        </p:nvSpPr>
        <p:spPr>
          <a:xfrm>
            <a:off x="895955" y="3551041"/>
            <a:ext cx="3657600" cy="3657600"/>
          </a:xfrm>
          <a:custGeom>
            <a:avLst/>
            <a:gdLst>
              <a:gd name="connsiteX0" fmla="*/ 188745 w 3657600"/>
              <a:gd name="connsiteY0" fmla="*/ 2634125 h 3657600"/>
              <a:gd name="connsiteX1" fmla="*/ 322715 w 3657600"/>
              <a:gd name="connsiteY1" fmla="*/ 2634125 h 3657600"/>
              <a:gd name="connsiteX2" fmla="*/ 326956 w 3657600"/>
              <a:gd name="connsiteY2" fmla="*/ 2642929 h 3657600"/>
              <a:gd name="connsiteX3" fmla="*/ 1828800 w 3657600"/>
              <a:gd name="connsiteY3" fmla="*/ 3536789 h 3657600"/>
              <a:gd name="connsiteX4" fmla="*/ 3330644 w 3657600"/>
              <a:gd name="connsiteY4" fmla="*/ 2642929 h 3657600"/>
              <a:gd name="connsiteX5" fmla="*/ 3334885 w 3657600"/>
              <a:gd name="connsiteY5" fmla="*/ 2634125 h 3657600"/>
              <a:gd name="connsiteX6" fmla="*/ 3468855 w 3657600"/>
              <a:gd name="connsiteY6" fmla="*/ 2634125 h 3657600"/>
              <a:gd name="connsiteX7" fmla="*/ 3436874 w 3657600"/>
              <a:gd name="connsiteY7" fmla="*/ 2700515 h 3657600"/>
              <a:gd name="connsiteX8" fmla="*/ 1828800 w 3657600"/>
              <a:gd name="connsiteY8" fmla="*/ 3657600 h 3657600"/>
              <a:gd name="connsiteX9" fmla="*/ 220726 w 3657600"/>
              <a:gd name="connsiteY9" fmla="*/ 2700515 h 3657600"/>
              <a:gd name="connsiteX10" fmla="*/ 3403836 w 3657600"/>
              <a:gd name="connsiteY10" fmla="*/ 1167441 h 3657600"/>
              <a:gd name="connsiteX11" fmla="*/ 3532364 w 3657600"/>
              <a:gd name="connsiteY11" fmla="*/ 1167441 h 3657600"/>
              <a:gd name="connsiteX12" fmla="*/ 3575381 w 3657600"/>
              <a:gd name="connsiteY12" fmla="*/ 1284971 h 3657600"/>
              <a:gd name="connsiteX13" fmla="*/ 3657600 w 3657600"/>
              <a:gd name="connsiteY13" fmla="*/ 1828800 h 3657600"/>
              <a:gd name="connsiteX14" fmla="*/ 3575381 w 3657600"/>
              <a:gd name="connsiteY14" fmla="*/ 2372629 h 3657600"/>
              <a:gd name="connsiteX15" fmla="*/ 3541600 w 3657600"/>
              <a:gd name="connsiteY15" fmla="*/ 2464925 h 3657600"/>
              <a:gd name="connsiteX16" fmla="*/ 3413072 w 3657600"/>
              <a:gd name="connsiteY16" fmla="*/ 2464925 h 3657600"/>
              <a:gd name="connsiteX17" fmla="*/ 3460001 w 3657600"/>
              <a:gd name="connsiteY17" fmla="*/ 2336704 h 3657600"/>
              <a:gd name="connsiteX18" fmla="*/ 3536789 w 3657600"/>
              <a:gd name="connsiteY18" fmla="*/ 1828800 h 3657600"/>
              <a:gd name="connsiteX19" fmla="*/ 3460001 w 3657600"/>
              <a:gd name="connsiteY19" fmla="*/ 1320897 h 3657600"/>
              <a:gd name="connsiteX20" fmla="*/ 125236 w 3657600"/>
              <a:gd name="connsiteY20" fmla="*/ 1167441 h 3657600"/>
              <a:gd name="connsiteX21" fmla="*/ 253764 w 3657600"/>
              <a:gd name="connsiteY21" fmla="*/ 1167441 h 3657600"/>
              <a:gd name="connsiteX22" fmla="*/ 197599 w 3657600"/>
              <a:gd name="connsiteY22" fmla="*/ 1320897 h 3657600"/>
              <a:gd name="connsiteX23" fmla="*/ 120811 w 3657600"/>
              <a:gd name="connsiteY23" fmla="*/ 1828800 h 3657600"/>
              <a:gd name="connsiteX24" fmla="*/ 197599 w 3657600"/>
              <a:gd name="connsiteY24" fmla="*/ 2336704 h 3657600"/>
              <a:gd name="connsiteX25" fmla="*/ 244529 w 3657600"/>
              <a:gd name="connsiteY25" fmla="*/ 2464925 h 3657600"/>
              <a:gd name="connsiteX26" fmla="*/ 116000 w 3657600"/>
              <a:gd name="connsiteY26" fmla="*/ 2464925 h 3657600"/>
              <a:gd name="connsiteX27" fmla="*/ 82219 w 3657600"/>
              <a:gd name="connsiteY27" fmla="*/ 2372629 h 3657600"/>
              <a:gd name="connsiteX28" fmla="*/ 0 w 3657600"/>
              <a:gd name="connsiteY28" fmla="*/ 1828800 h 3657600"/>
              <a:gd name="connsiteX29" fmla="*/ 82219 w 3657600"/>
              <a:gd name="connsiteY29" fmla="*/ 1284971 h 3657600"/>
              <a:gd name="connsiteX30" fmla="*/ 1828800 w 3657600"/>
              <a:gd name="connsiteY30" fmla="*/ 0 h 3657600"/>
              <a:gd name="connsiteX31" fmla="*/ 3436874 w 3657600"/>
              <a:gd name="connsiteY31" fmla="*/ 957086 h 3657600"/>
              <a:gd name="connsiteX32" fmla="*/ 3487597 w 3657600"/>
              <a:gd name="connsiteY32" fmla="*/ 1062381 h 3657600"/>
              <a:gd name="connsiteX33" fmla="*/ 3353627 w 3657600"/>
              <a:gd name="connsiteY33" fmla="*/ 1062381 h 3657600"/>
              <a:gd name="connsiteX34" fmla="*/ 3330644 w 3657600"/>
              <a:gd name="connsiteY34" fmla="*/ 1014671 h 3657600"/>
              <a:gd name="connsiteX35" fmla="*/ 1828800 w 3657600"/>
              <a:gd name="connsiteY35" fmla="*/ 120811 h 3657600"/>
              <a:gd name="connsiteX36" fmla="*/ 326956 w 3657600"/>
              <a:gd name="connsiteY36" fmla="*/ 1014671 h 3657600"/>
              <a:gd name="connsiteX37" fmla="*/ 303973 w 3657600"/>
              <a:gd name="connsiteY37" fmla="*/ 1062381 h 3657600"/>
              <a:gd name="connsiteX38" fmla="*/ 170003 w 3657600"/>
              <a:gd name="connsiteY38" fmla="*/ 1062381 h 3657600"/>
              <a:gd name="connsiteX39" fmla="*/ 220726 w 3657600"/>
              <a:gd name="connsiteY39" fmla="*/ 957086 h 3657600"/>
              <a:gd name="connsiteX40" fmla="*/ 1828800 w 3657600"/>
              <a:gd name="connsiteY40" fmla="*/ 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657600" h="3657600">
                <a:moveTo>
                  <a:pt x="188745" y="2634125"/>
                </a:moveTo>
                <a:lnTo>
                  <a:pt x="322715" y="2634125"/>
                </a:lnTo>
                <a:lnTo>
                  <a:pt x="326956" y="2642929"/>
                </a:lnTo>
                <a:cubicBezTo>
                  <a:pt x="616186" y="3175352"/>
                  <a:pt x="1180284" y="3536789"/>
                  <a:pt x="1828800" y="3536789"/>
                </a:cubicBezTo>
                <a:cubicBezTo>
                  <a:pt x="2477316" y="3536789"/>
                  <a:pt x="3041414" y="3175352"/>
                  <a:pt x="3330644" y="2642929"/>
                </a:cubicBezTo>
                <a:lnTo>
                  <a:pt x="3334885" y="2634125"/>
                </a:lnTo>
                <a:lnTo>
                  <a:pt x="3468855" y="2634125"/>
                </a:lnTo>
                <a:lnTo>
                  <a:pt x="3436874" y="2700515"/>
                </a:lnTo>
                <a:cubicBezTo>
                  <a:pt x="3127186" y="3270598"/>
                  <a:pt x="2523187" y="3657600"/>
                  <a:pt x="1828800" y="3657600"/>
                </a:cubicBezTo>
                <a:cubicBezTo>
                  <a:pt x="1134413" y="3657600"/>
                  <a:pt x="530414" y="3270598"/>
                  <a:pt x="220726" y="2700515"/>
                </a:cubicBezTo>
                <a:close/>
                <a:moveTo>
                  <a:pt x="3403836" y="1167441"/>
                </a:moveTo>
                <a:lnTo>
                  <a:pt x="3532364" y="1167441"/>
                </a:lnTo>
                <a:lnTo>
                  <a:pt x="3575381" y="1284971"/>
                </a:lnTo>
                <a:cubicBezTo>
                  <a:pt x="3628815" y="1456767"/>
                  <a:pt x="3657600" y="1639422"/>
                  <a:pt x="3657600" y="1828800"/>
                </a:cubicBezTo>
                <a:cubicBezTo>
                  <a:pt x="3657600" y="2018179"/>
                  <a:pt x="3628815" y="2200834"/>
                  <a:pt x="3575381" y="2372629"/>
                </a:cubicBezTo>
                <a:lnTo>
                  <a:pt x="3541600" y="2464925"/>
                </a:lnTo>
                <a:lnTo>
                  <a:pt x="3413072" y="2464925"/>
                </a:lnTo>
                <a:lnTo>
                  <a:pt x="3460001" y="2336704"/>
                </a:lnTo>
                <a:cubicBezTo>
                  <a:pt x="3509906" y="2176257"/>
                  <a:pt x="3536789" y="2005668"/>
                  <a:pt x="3536789" y="1828800"/>
                </a:cubicBezTo>
                <a:cubicBezTo>
                  <a:pt x="3536789" y="1651932"/>
                  <a:pt x="3509906" y="1481343"/>
                  <a:pt x="3460001" y="1320897"/>
                </a:cubicBezTo>
                <a:close/>
                <a:moveTo>
                  <a:pt x="125236" y="1167441"/>
                </a:moveTo>
                <a:lnTo>
                  <a:pt x="253764" y="1167441"/>
                </a:lnTo>
                <a:lnTo>
                  <a:pt x="197599" y="1320897"/>
                </a:lnTo>
                <a:cubicBezTo>
                  <a:pt x="147695" y="1481343"/>
                  <a:pt x="120811" y="1651932"/>
                  <a:pt x="120811" y="1828800"/>
                </a:cubicBezTo>
                <a:cubicBezTo>
                  <a:pt x="120811" y="2005668"/>
                  <a:pt x="147695" y="2176257"/>
                  <a:pt x="197599" y="2336704"/>
                </a:cubicBezTo>
                <a:lnTo>
                  <a:pt x="244529" y="2464925"/>
                </a:lnTo>
                <a:lnTo>
                  <a:pt x="116000" y="2464925"/>
                </a:lnTo>
                <a:lnTo>
                  <a:pt x="82219" y="2372629"/>
                </a:lnTo>
                <a:cubicBezTo>
                  <a:pt x="28785" y="2200834"/>
                  <a:pt x="0" y="2018179"/>
                  <a:pt x="0" y="1828800"/>
                </a:cubicBezTo>
                <a:cubicBezTo>
                  <a:pt x="0" y="1639422"/>
                  <a:pt x="28785" y="1456767"/>
                  <a:pt x="82219" y="1284971"/>
                </a:cubicBezTo>
                <a:close/>
                <a:moveTo>
                  <a:pt x="1828800" y="0"/>
                </a:moveTo>
                <a:cubicBezTo>
                  <a:pt x="2523187" y="0"/>
                  <a:pt x="3127186" y="387003"/>
                  <a:pt x="3436874" y="957086"/>
                </a:cubicBezTo>
                <a:lnTo>
                  <a:pt x="3487597" y="1062381"/>
                </a:lnTo>
                <a:lnTo>
                  <a:pt x="3353627" y="1062381"/>
                </a:lnTo>
                <a:lnTo>
                  <a:pt x="3330644" y="1014671"/>
                </a:lnTo>
                <a:cubicBezTo>
                  <a:pt x="3041414" y="482248"/>
                  <a:pt x="2477316" y="120811"/>
                  <a:pt x="1828800" y="120811"/>
                </a:cubicBezTo>
                <a:cubicBezTo>
                  <a:pt x="1180284" y="120811"/>
                  <a:pt x="616186" y="482248"/>
                  <a:pt x="326956" y="1014671"/>
                </a:cubicBezTo>
                <a:lnTo>
                  <a:pt x="303973" y="1062381"/>
                </a:lnTo>
                <a:lnTo>
                  <a:pt x="170003" y="1062381"/>
                </a:lnTo>
                <a:lnTo>
                  <a:pt x="220726" y="957086"/>
                </a:lnTo>
                <a:cubicBezTo>
                  <a:pt x="530414" y="387003"/>
                  <a:pt x="1134413" y="0"/>
                  <a:pt x="1828800" y="0"/>
                </a:cubicBezTo>
                <a:close/>
              </a:path>
            </a:pathLst>
          </a:custGeom>
          <a:solidFill>
            <a:schemeClr val="bg1">
              <a:alpha val="19000"/>
            </a:schemeClr>
          </a:soli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49" name="Forma libre: forma 48">
            <a:extLst>
              <a:ext uri="{FF2B5EF4-FFF2-40B4-BE49-F238E27FC236}">
                <a16:creationId xmlns:a16="http://schemas.microsoft.com/office/drawing/2014/main" id="{90374D32-BF02-4D83-AA7A-2E1747507CF4}"/>
              </a:ext>
            </a:extLst>
          </p:cNvPr>
          <p:cNvSpPr/>
          <p:nvPr/>
        </p:nvSpPr>
        <p:spPr>
          <a:xfrm>
            <a:off x="1684937" y="3765563"/>
            <a:ext cx="2079636" cy="2078956"/>
          </a:xfrm>
          <a:custGeom>
            <a:avLst/>
            <a:gdLst>
              <a:gd name="connsiteX0" fmla="*/ 431840 w 2079636"/>
              <a:gd name="connsiteY0" fmla="*/ 1701840 h 2078956"/>
              <a:gd name="connsiteX1" fmla="*/ 450247 w 2079636"/>
              <a:gd name="connsiteY1" fmla="*/ 1720691 h 2078956"/>
              <a:gd name="connsiteX2" fmla="*/ 858255 w 2079636"/>
              <a:gd name="connsiteY2" fmla="*/ 1922074 h 2078956"/>
              <a:gd name="connsiteX3" fmla="*/ 1012818 w 2079636"/>
              <a:gd name="connsiteY3" fmla="*/ 1937655 h 2078956"/>
              <a:gd name="connsiteX4" fmla="*/ 1012818 w 2079636"/>
              <a:gd name="connsiteY4" fmla="*/ 2078956 h 2078956"/>
              <a:gd name="connsiteX5" fmla="*/ 829778 w 2079636"/>
              <a:gd name="connsiteY5" fmla="*/ 2060504 h 2078956"/>
              <a:gd name="connsiteX6" fmla="*/ 357776 w 2079636"/>
              <a:gd name="connsiteY6" fmla="*/ 1827535 h 2078956"/>
              <a:gd name="connsiteX7" fmla="*/ 332268 w 2079636"/>
              <a:gd name="connsiteY7" fmla="*/ 1801411 h 2078956"/>
              <a:gd name="connsiteX8" fmla="*/ 1663803 w 2079636"/>
              <a:gd name="connsiteY8" fmla="*/ 1685446 h 2078956"/>
              <a:gd name="connsiteX9" fmla="*/ 1763374 w 2079636"/>
              <a:gd name="connsiteY9" fmla="*/ 1785018 h 2078956"/>
              <a:gd name="connsiteX10" fmla="*/ 1721860 w 2079636"/>
              <a:gd name="connsiteY10" fmla="*/ 1827535 h 2078956"/>
              <a:gd name="connsiteX11" fmla="*/ 1249858 w 2079636"/>
              <a:gd name="connsiteY11" fmla="*/ 2060504 h 2078956"/>
              <a:gd name="connsiteX12" fmla="*/ 1066818 w 2079636"/>
              <a:gd name="connsiteY12" fmla="*/ 2078956 h 2078956"/>
              <a:gd name="connsiteX13" fmla="*/ 1066818 w 2079636"/>
              <a:gd name="connsiteY13" fmla="*/ 1937655 h 2078956"/>
              <a:gd name="connsiteX14" fmla="*/ 1221381 w 2079636"/>
              <a:gd name="connsiteY14" fmla="*/ 1922074 h 2078956"/>
              <a:gd name="connsiteX15" fmla="*/ 1629389 w 2079636"/>
              <a:gd name="connsiteY15" fmla="*/ 1720691 h 2078956"/>
              <a:gd name="connsiteX16" fmla="*/ 1938335 w 2079636"/>
              <a:gd name="connsiteY16" fmla="*/ 1066478 h 2078956"/>
              <a:gd name="connsiteX17" fmla="*/ 2079636 w 2079636"/>
              <a:gd name="connsiteY17" fmla="*/ 1066478 h 2078956"/>
              <a:gd name="connsiteX18" fmla="*/ 2065740 w 2079636"/>
              <a:gd name="connsiteY18" fmla="*/ 1223965 h 2078956"/>
              <a:gd name="connsiteX19" fmla="*/ 1844030 w 2079636"/>
              <a:gd name="connsiteY19" fmla="*/ 1702414 h 2078956"/>
              <a:gd name="connsiteX20" fmla="*/ 1801102 w 2079636"/>
              <a:gd name="connsiteY20" fmla="*/ 1746379 h 2078956"/>
              <a:gd name="connsiteX21" fmla="*/ 1701531 w 2079636"/>
              <a:gd name="connsiteY21" fmla="*/ 1646807 h 2078956"/>
              <a:gd name="connsiteX22" fmla="*/ 1734995 w 2079636"/>
              <a:gd name="connsiteY22" fmla="*/ 1612534 h 2078956"/>
              <a:gd name="connsiteX23" fmla="*/ 1926646 w 2079636"/>
              <a:gd name="connsiteY23" fmla="*/ 1198952 h 2078956"/>
              <a:gd name="connsiteX24" fmla="*/ 0 w 2079636"/>
              <a:gd name="connsiteY24" fmla="*/ 1066478 h 2078956"/>
              <a:gd name="connsiteX25" fmla="*/ 141301 w 2079636"/>
              <a:gd name="connsiteY25" fmla="*/ 1066478 h 2078956"/>
              <a:gd name="connsiteX26" fmla="*/ 152990 w 2079636"/>
              <a:gd name="connsiteY26" fmla="*/ 1198952 h 2078956"/>
              <a:gd name="connsiteX27" fmla="*/ 344641 w 2079636"/>
              <a:gd name="connsiteY27" fmla="*/ 1612534 h 2078956"/>
              <a:gd name="connsiteX28" fmla="*/ 394112 w 2079636"/>
              <a:gd name="connsiteY28" fmla="*/ 1663201 h 2078956"/>
              <a:gd name="connsiteX29" fmla="*/ 294541 w 2079636"/>
              <a:gd name="connsiteY29" fmla="*/ 1762772 h 2078956"/>
              <a:gd name="connsiteX30" fmla="*/ 235606 w 2079636"/>
              <a:gd name="connsiteY30" fmla="*/ 1702414 h 2078956"/>
              <a:gd name="connsiteX31" fmla="*/ 13896 w 2079636"/>
              <a:gd name="connsiteY31" fmla="*/ 1223965 h 2078956"/>
              <a:gd name="connsiteX32" fmla="*/ 1801102 w 2079636"/>
              <a:gd name="connsiteY32" fmla="*/ 332577 h 2078956"/>
              <a:gd name="connsiteX33" fmla="*/ 1844030 w 2079636"/>
              <a:gd name="connsiteY33" fmla="*/ 376542 h 2078956"/>
              <a:gd name="connsiteX34" fmla="*/ 2065740 w 2079636"/>
              <a:gd name="connsiteY34" fmla="*/ 854991 h 2078956"/>
              <a:gd name="connsiteX35" fmla="*/ 2079636 w 2079636"/>
              <a:gd name="connsiteY35" fmla="*/ 1012478 h 2078956"/>
              <a:gd name="connsiteX36" fmla="*/ 1938335 w 2079636"/>
              <a:gd name="connsiteY36" fmla="*/ 1012478 h 2078956"/>
              <a:gd name="connsiteX37" fmla="*/ 1926646 w 2079636"/>
              <a:gd name="connsiteY37" fmla="*/ 880004 h 2078956"/>
              <a:gd name="connsiteX38" fmla="*/ 1734995 w 2079636"/>
              <a:gd name="connsiteY38" fmla="*/ 466423 h 2078956"/>
              <a:gd name="connsiteX39" fmla="*/ 1701530 w 2079636"/>
              <a:gd name="connsiteY39" fmla="*/ 432149 h 2078956"/>
              <a:gd name="connsiteX40" fmla="*/ 294541 w 2079636"/>
              <a:gd name="connsiteY40" fmla="*/ 316184 h 2078956"/>
              <a:gd name="connsiteX41" fmla="*/ 394112 w 2079636"/>
              <a:gd name="connsiteY41" fmla="*/ 415756 h 2078956"/>
              <a:gd name="connsiteX42" fmla="*/ 344641 w 2079636"/>
              <a:gd name="connsiteY42" fmla="*/ 466423 h 2078956"/>
              <a:gd name="connsiteX43" fmla="*/ 152990 w 2079636"/>
              <a:gd name="connsiteY43" fmla="*/ 880004 h 2078956"/>
              <a:gd name="connsiteX44" fmla="*/ 141301 w 2079636"/>
              <a:gd name="connsiteY44" fmla="*/ 1012478 h 2078956"/>
              <a:gd name="connsiteX45" fmla="*/ 0 w 2079636"/>
              <a:gd name="connsiteY45" fmla="*/ 1012478 h 2078956"/>
              <a:gd name="connsiteX46" fmla="*/ 13896 w 2079636"/>
              <a:gd name="connsiteY46" fmla="*/ 854991 h 2078956"/>
              <a:gd name="connsiteX47" fmla="*/ 235606 w 2079636"/>
              <a:gd name="connsiteY47" fmla="*/ 376542 h 2078956"/>
              <a:gd name="connsiteX48" fmla="*/ 1066818 w 2079636"/>
              <a:gd name="connsiteY48" fmla="*/ 0 h 2078956"/>
              <a:gd name="connsiteX49" fmla="*/ 1249858 w 2079636"/>
              <a:gd name="connsiteY49" fmla="*/ 18452 h 2078956"/>
              <a:gd name="connsiteX50" fmla="*/ 1721860 w 2079636"/>
              <a:gd name="connsiteY50" fmla="*/ 251421 h 2078956"/>
              <a:gd name="connsiteX51" fmla="*/ 1763374 w 2079636"/>
              <a:gd name="connsiteY51" fmla="*/ 293938 h 2078956"/>
              <a:gd name="connsiteX52" fmla="*/ 1663803 w 2079636"/>
              <a:gd name="connsiteY52" fmla="*/ 393510 h 2078956"/>
              <a:gd name="connsiteX53" fmla="*/ 1629389 w 2079636"/>
              <a:gd name="connsiteY53" fmla="*/ 358266 h 2078956"/>
              <a:gd name="connsiteX54" fmla="*/ 1221381 w 2079636"/>
              <a:gd name="connsiteY54" fmla="*/ 156882 h 2078956"/>
              <a:gd name="connsiteX55" fmla="*/ 1066818 w 2079636"/>
              <a:gd name="connsiteY55" fmla="*/ 141301 h 2078956"/>
              <a:gd name="connsiteX56" fmla="*/ 1012818 w 2079636"/>
              <a:gd name="connsiteY56" fmla="*/ 0 h 2078956"/>
              <a:gd name="connsiteX57" fmla="*/ 1012818 w 2079636"/>
              <a:gd name="connsiteY57" fmla="*/ 141301 h 2078956"/>
              <a:gd name="connsiteX58" fmla="*/ 858255 w 2079636"/>
              <a:gd name="connsiteY58" fmla="*/ 156882 h 2078956"/>
              <a:gd name="connsiteX59" fmla="*/ 450247 w 2079636"/>
              <a:gd name="connsiteY59" fmla="*/ 358266 h 2078956"/>
              <a:gd name="connsiteX60" fmla="*/ 431840 w 2079636"/>
              <a:gd name="connsiteY60" fmla="*/ 377117 h 2078956"/>
              <a:gd name="connsiteX61" fmla="*/ 332268 w 2079636"/>
              <a:gd name="connsiteY61" fmla="*/ 277545 h 2078956"/>
              <a:gd name="connsiteX62" fmla="*/ 357776 w 2079636"/>
              <a:gd name="connsiteY62" fmla="*/ 251421 h 2078956"/>
              <a:gd name="connsiteX63" fmla="*/ 829778 w 2079636"/>
              <a:gd name="connsiteY63" fmla="*/ 18452 h 2078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2079636" h="2078956">
                <a:moveTo>
                  <a:pt x="431840" y="1701840"/>
                </a:moveTo>
                <a:lnTo>
                  <a:pt x="450247" y="1720691"/>
                </a:lnTo>
                <a:cubicBezTo>
                  <a:pt x="564665" y="1819804"/>
                  <a:pt x="704309" y="1890572"/>
                  <a:pt x="858255" y="1922074"/>
                </a:cubicBezTo>
                <a:lnTo>
                  <a:pt x="1012818" y="1937655"/>
                </a:lnTo>
                <a:lnTo>
                  <a:pt x="1012818" y="2078956"/>
                </a:lnTo>
                <a:lnTo>
                  <a:pt x="829778" y="2060504"/>
                </a:lnTo>
                <a:cubicBezTo>
                  <a:pt x="651686" y="2024061"/>
                  <a:pt x="490141" y="1942193"/>
                  <a:pt x="357776" y="1827535"/>
                </a:cubicBezTo>
                <a:lnTo>
                  <a:pt x="332268" y="1801411"/>
                </a:lnTo>
                <a:close/>
                <a:moveTo>
                  <a:pt x="1663803" y="1685446"/>
                </a:moveTo>
                <a:lnTo>
                  <a:pt x="1763374" y="1785018"/>
                </a:lnTo>
                <a:lnTo>
                  <a:pt x="1721860" y="1827535"/>
                </a:lnTo>
                <a:cubicBezTo>
                  <a:pt x="1589495" y="1942193"/>
                  <a:pt x="1427950" y="2024061"/>
                  <a:pt x="1249858" y="2060504"/>
                </a:cubicBezTo>
                <a:lnTo>
                  <a:pt x="1066818" y="2078956"/>
                </a:lnTo>
                <a:lnTo>
                  <a:pt x="1066818" y="1937655"/>
                </a:lnTo>
                <a:lnTo>
                  <a:pt x="1221381" y="1922074"/>
                </a:lnTo>
                <a:cubicBezTo>
                  <a:pt x="1375328" y="1890572"/>
                  <a:pt x="1514971" y="1819804"/>
                  <a:pt x="1629389" y="1720691"/>
                </a:cubicBezTo>
                <a:close/>
                <a:moveTo>
                  <a:pt x="1938335" y="1066478"/>
                </a:moveTo>
                <a:lnTo>
                  <a:pt x="2079636" y="1066478"/>
                </a:lnTo>
                <a:lnTo>
                  <a:pt x="2065740" y="1223965"/>
                </a:lnTo>
                <a:cubicBezTo>
                  <a:pt x="2033652" y="1403604"/>
                  <a:pt x="1955537" y="1567299"/>
                  <a:pt x="1844030" y="1702414"/>
                </a:cubicBezTo>
                <a:lnTo>
                  <a:pt x="1801102" y="1746379"/>
                </a:lnTo>
                <a:lnTo>
                  <a:pt x="1701531" y="1646807"/>
                </a:lnTo>
                <a:lnTo>
                  <a:pt x="1734995" y="1612534"/>
                </a:lnTo>
                <a:cubicBezTo>
                  <a:pt x="1831384" y="1495737"/>
                  <a:pt x="1898908" y="1354237"/>
                  <a:pt x="1926646" y="1198952"/>
                </a:cubicBezTo>
                <a:close/>
                <a:moveTo>
                  <a:pt x="0" y="1066478"/>
                </a:moveTo>
                <a:lnTo>
                  <a:pt x="141301" y="1066478"/>
                </a:lnTo>
                <a:lnTo>
                  <a:pt x="152990" y="1198952"/>
                </a:lnTo>
                <a:cubicBezTo>
                  <a:pt x="180728" y="1354237"/>
                  <a:pt x="248252" y="1495737"/>
                  <a:pt x="344641" y="1612534"/>
                </a:cubicBezTo>
                <a:lnTo>
                  <a:pt x="394112" y="1663201"/>
                </a:lnTo>
                <a:lnTo>
                  <a:pt x="294541" y="1762772"/>
                </a:lnTo>
                <a:lnTo>
                  <a:pt x="235606" y="1702414"/>
                </a:lnTo>
                <a:cubicBezTo>
                  <a:pt x="124099" y="1567299"/>
                  <a:pt x="45984" y="1403604"/>
                  <a:pt x="13896" y="1223965"/>
                </a:cubicBezTo>
                <a:close/>
                <a:moveTo>
                  <a:pt x="1801102" y="332577"/>
                </a:moveTo>
                <a:lnTo>
                  <a:pt x="1844030" y="376542"/>
                </a:lnTo>
                <a:cubicBezTo>
                  <a:pt x="1955537" y="511658"/>
                  <a:pt x="2033652" y="675352"/>
                  <a:pt x="2065740" y="854991"/>
                </a:cubicBezTo>
                <a:lnTo>
                  <a:pt x="2079636" y="1012478"/>
                </a:lnTo>
                <a:lnTo>
                  <a:pt x="1938335" y="1012478"/>
                </a:lnTo>
                <a:lnTo>
                  <a:pt x="1926646" y="880004"/>
                </a:lnTo>
                <a:cubicBezTo>
                  <a:pt x="1898908" y="724720"/>
                  <a:pt x="1831384" y="583219"/>
                  <a:pt x="1734995" y="466423"/>
                </a:cubicBezTo>
                <a:lnTo>
                  <a:pt x="1701530" y="432149"/>
                </a:lnTo>
                <a:close/>
                <a:moveTo>
                  <a:pt x="294541" y="316184"/>
                </a:moveTo>
                <a:lnTo>
                  <a:pt x="394112" y="415756"/>
                </a:lnTo>
                <a:lnTo>
                  <a:pt x="344641" y="466423"/>
                </a:lnTo>
                <a:cubicBezTo>
                  <a:pt x="248252" y="583219"/>
                  <a:pt x="180728" y="724720"/>
                  <a:pt x="152990" y="880004"/>
                </a:cubicBezTo>
                <a:lnTo>
                  <a:pt x="141301" y="1012478"/>
                </a:lnTo>
                <a:lnTo>
                  <a:pt x="0" y="1012478"/>
                </a:lnTo>
                <a:lnTo>
                  <a:pt x="13896" y="854991"/>
                </a:lnTo>
                <a:cubicBezTo>
                  <a:pt x="45984" y="675352"/>
                  <a:pt x="124099" y="511658"/>
                  <a:pt x="235606" y="376542"/>
                </a:cubicBezTo>
                <a:close/>
                <a:moveTo>
                  <a:pt x="1066818" y="0"/>
                </a:moveTo>
                <a:lnTo>
                  <a:pt x="1249858" y="18452"/>
                </a:lnTo>
                <a:cubicBezTo>
                  <a:pt x="1427950" y="54895"/>
                  <a:pt x="1589495" y="136763"/>
                  <a:pt x="1721860" y="251421"/>
                </a:cubicBezTo>
                <a:lnTo>
                  <a:pt x="1763374" y="293938"/>
                </a:lnTo>
                <a:lnTo>
                  <a:pt x="1663803" y="393510"/>
                </a:lnTo>
                <a:lnTo>
                  <a:pt x="1629389" y="358266"/>
                </a:lnTo>
                <a:cubicBezTo>
                  <a:pt x="1514971" y="259153"/>
                  <a:pt x="1375328" y="188384"/>
                  <a:pt x="1221381" y="156882"/>
                </a:cubicBezTo>
                <a:lnTo>
                  <a:pt x="1066818" y="141301"/>
                </a:lnTo>
                <a:close/>
                <a:moveTo>
                  <a:pt x="1012818" y="0"/>
                </a:moveTo>
                <a:lnTo>
                  <a:pt x="1012818" y="141301"/>
                </a:lnTo>
                <a:lnTo>
                  <a:pt x="858255" y="156882"/>
                </a:lnTo>
                <a:cubicBezTo>
                  <a:pt x="704309" y="188384"/>
                  <a:pt x="564665" y="259153"/>
                  <a:pt x="450247" y="358266"/>
                </a:cubicBezTo>
                <a:lnTo>
                  <a:pt x="431840" y="377117"/>
                </a:lnTo>
                <a:lnTo>
                  <a:pt x="332268" y="277545"/>
                </a:lnTo>
                <a:lnTo>
                  <a:pt x="357776" y="251421"/>
                </a:lnTo>
                <a:cubicBezTo>
                  <a:pt x="490141" y="136763"/>
                  <a:pt x="651686" y="54895"/>
                  <a:pt x="829778" y="18452"/>
                </a:cubicBezTo>
                <a:close/>
              </a:path>
            </a:pathLst>
          </a:custGeom>
          <a:solidFill>
            <a:schemeClr val="bg1">
              <a:alpha val="19000"/>
            </a:schemeClr>
          </a:soli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24" name="Forma libre: forma 23">
            <a:extLst>
              <a:ext uri="{FF2B5EF4-FFF2-40B4-BE49-F238E27FC236}">
                <a16:creationId xmlns:a16="http://schemas.microsoft.com/office/drawing/2014/main" id="{E5F0D757-DA75-4BA8-A5F4-689F7CC96D9B}"/>
              </a:ext>
            </a:extLst>
          </p:cNvPr>
          <p:cNvSpPr/>
          <p:nvPr/>
        </p:nvSpPr>
        <p:spPr>
          <a:xfrm>
            <a:off x="1236155" y="3443298"/>
            <a:ext cx="2977200" cy="2977200"/>
          </a:xfrm>
          <a:custGeom>
            <a:avLst/>
            <a:gdLst>
              <a:gd name="connsiteX0" fmla="*/ 2124725 w 2977200"/>
              <a:gd name="connsiteY0" fmla="*/ 2689953 h 2977200"/>
              <a:gd name="connsiteX1" fmla="*/ 2124725 w 2977200"/>
              <a:gd name="connsiteY1" fmla="*/ 2832907 h 2977200"/>
              <a:gd name="connsiteX2" fmla="*/ 2068030 w 2977200"/>
              <a:gd name="connsiteY2" fmla="*/ 2860219 h 2977200"/>
              <a:gd name="connsiteX3" fmla="*/ 1488600 w 2977200"/>
              <a:gd name="connsiteY3" fmla="*/ 2977200 h 2977200"/>
              <a:gd name="connsiteX4" fmla="*/ 909170 w 2977200"/>
              <a:gd name="connsiteY4" fmla="*/ 2860219 h 2977200"/>
              <a:gd name="connsiteX5" fmla="*/ 888988 w 2977200"/>
              <a:gd name="connsiteY5" fmla="*/ 2850497 h 2977200"/>
              <a:gd name="connsiteX6" fmla="*/ 888988 w 2977200"/>
              <a:gd name="connsiteY6" fmla="*/ 2707542 h 2977200"/>
              <a:gd name="connsiteX7" fmla="*/ 959349 w 2977200"/>
              <a:gd name="connsiteY7" fmla="*/ 2741436 h 2977200"/>
              <a:gd name="connsiteX8" fmla="*/ 1488600 w 2977200"/>
              <a:gd name="connsiteY8" fmla="*/ 2848287 h 2977200"/>
              <a:gd name="connsiteX9" fmla="*/ 2017852 w 2977200"/>
              <a:gd name="connsiteY9" fmla="*/ 2741436 h 2977200"/>
              <a:gd name="connsiteX10" fmla="*/ 2293925 w 2977200"/>
              <a:gd name="connsiteY10" fmla="*/ 237848 h 2977200"/>
              <a:gd name="connsiteX11" fmla="*/ 2320891 w 2977200"/>
              <a:gd name="connsiteY11" fmla="*/ 254230 h 2977200"/>
              <a:gd name="connsiteX12" fmla="*/ 2977200 w 2977200"/>
              <a:gd name="connsiteY12" fmla="*/ 1488600 h 2977200"/>
              <a:gd name="connsiteX13" fmla="*/ 2320891 w 2977200"/>
              <a:gd name="connsiteY13" fmla="*/ 2722971 h 2977200"/>
              <a:gd name="connsiteX14" fmla="*/ 2293925 w 2977200"/>
              <a:gd name="connsiteY14" fmla="*/ 2739353 h 2977200"/>
              <a:gd name="connsiteX15" fmla="*/ 2293925 w 2977200"/>
              <a:gd name="connsiteY15" fmla="*/ 2582340 h 2977200"/>
              <a:gd name="connsiteX16" fmla="*/ 2353487 w 2977200"/>
              <a:gd name="connsiteY16" fmla="*/ 2537801 h 2977200"/>
              <a:gd name="connsiteX17" fmla="*/ 2848287 w 2977200"/>
              <a:gd name="connsiteY17" fmla="*/ 1488600 h 2977200"/>
              <a:gd name="connsiteX18" fmla="*/ 2353487 w 2977200"/>
              <a:gd name="connsiteY18" fmla="*/ 439400 h 2977200"/>
              <a:gd name="connsiteX19" fmla="*/ 2293925 w 2977200"/>
              <a:gd name="connsiteY19" fmla="*/ 394860 h 2977200"/>
              <a:gd name="connsiteX20" fmla="*/ 719788 w 2977200"/>
              <a:gd name="connsiteY20" fmla="*/ 215666 h 2977200"/>
              <a:gd name="connsiteX21" fmla="*/ 719788 w 2977200"/>
              <a:gd name="connsiteY21" fmla="*/ 367556 h 2977200"/>
              <a:gd name="connsiteX22" fmla="*/ 623713 w 2977200"/>
              <a:gd name="connsiteY22" fmla="*/ 439400 h 2977200"/>
              <a:gd name="connsiteX23" fmla="*/ 128913 w 2977200"/>
              <a:gd name="connsiteY23" fmla="*/ 1488600 h 2977200"/>
              <a:gd name="connsiteX24" fmla="*/ 623713 w 2977200"/>
              <a:gd name="connsiteY24" fmla="*/ 2537801 h 2977200"/>
              <a:gd name="connsiteX25" fmla="*/ 719788 w 2977200"/>
              <a:gd name="connsiteY25" fmla="*/ 2609644 h 2977200"/>
              <a:gd name="connsiteX26" fmla="*/ 719788 w 2977200"/>
              <a:gd name="connsiteY26" fmla="*/ 2761535 h 2977200"/>
              <a:gd name="connsiteX27" fmla="*/ 656310 w 2977200"/>
              <a:gd name="connsiteY27" fmla="*/ 2722971 h 2977200"/>
              <a:gd name="connsiteX28" fmla="*/ 0 w 2977200"/>
              <a:gd name="connsiteY28" fmla="*/ 1488600 h 2977200"/>
              <a:gd name="connsiteX29" fmla="*/ 656310 w 2977200"/>
              <a:gd name="connsiteY29" fmla="*/ 254230 h 2977200"/>
              <a:gd name="connsiteX30" fmla="*/ 1488600 w 2977200"/>
              <a:gd name="connsiteY30" fmla="*/ 0 h 2977200"/>
              <a:gd name="connsiteX31" fmla="*/ 2068030 w 2977200"/>
              <a:gd name="connsiteY31" fmla="*/ 116982 h 2977200"/>
              <a:gd name="connsiteX32" fmla="*/ 2124725 w 2977200"/>
              <a:gd name="connsiteY32" fmla="*/ 144293 h 2977200"/>
              <a:gd name="connsiteX33" fmla="*/ 2124725 w 2977200"/>
              <a:gd name="connsiteY33" fmla="*/ 287248 h 2977200"/>
              <a:gd name="connsiteX34" fmla="*/ 2017852 w 2977200"/>
              <a:gd name="connsiteY34" fmla="*/ 235764 h 2977200"/>
              <a:gd name="connsiteX35" fmla="*/ 1488600 w 2977200"/>
              <a:gd name="connsiteY35" fmla="*/ 128913 h 2977200"/>
              <a:gd name="connsiteX36" fmla="*/ 959349 w 2977200"/>
              <a:gd name="connsiteY36" fmla="*/ 235764 h 2977200"/>
              <a:gd name="connsiteX37" fmla="*/ 888988 w 2977200"/>
              <a:gd name="connsiteY37" fmla="*/ 269659 h 2977200"/>
              <a:gd name="connsiteX38" fmla="*/ 888988 w 2977200"/>
              <a:gd name="connsiteY38" fmla="*/ 126704 h 2977200"/>
              <a:gd name="connsiteX39" fmla="*/ 909170 w 2977200"/>
              <a:gd name="connsiteY39" fmla="*/ 116982 h 2977200"/>
              <a:gd name="connsiteX40" fmla="*/ 1488600 w 2977200"/>
              <a:gd name="connsiteY40" fmla="*/ 0 h 297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977200" h="2977200">
                <a:moveTo>
                  <a:pt x="2124725" y="2689953"/>
                </a:moveTo>
                <a:lnTo>
                  <a:pt x="2124725" y="2832907"/>
                </a:lnTo>
                <a:lnTo>
                  <a:pt x="2068030" y="2860219"/>
                </a:lnTo>
                <a:cubicBezTo>
                  <a:pt x="1889937" y="2935546"/>
                  <a:pt x="1694133" y="2977200"/>
                  <a:pt x="1488600" y="2977200"/>
                </a:cubicBezTo>
                <a:cubicBezTo>
                  <a:pt x="1283068" y="2977200"/>
                  <a:pt x="1087264" y="2935546"/>
                  <a:pt x="909170" y="2860219"/>
                </a:cubicBezTo>
                <a:lnTo>
                  <a:pt x="888988" y="2850497"/>
                </a:lnTo>
                <a:lnTo>
                  <a:pt x="888988" y="2707542"/>
                </a:lnTo>
                <a:lnTo>
                  <a:pt x="959349" y="2741436"/>
                </a:lnTo>
                <a:cubicBezTo>
                  <a:pt x="1122020" y="2810240"/>
                  <a:pt x="1300867" y="2848287"/>
                  <a:pt x="1488600" y="2848287"/>
                </a:cubicBezTo>
                <a:cubicBezTo>
                  <a:pt x="1676334" y="2848287"/>
                  <a:pt x="1855181" y="2810240"/>
                  <a:pt x="2017852" y="2741436"/>
                </a:cubicBezTo>
                <a:close/>
                <a:moveTo>
                  <a:pt x="2293925" y="237848"/>
                </a:moveTo>
                <a:lnTo>
                  <a:pt x="2320891" y="254230"/>
                </a:lnTo>
                <a:cubicBezTo>
                  <a:pt x="2716861" y="521742"/>
                  <a:pt x="2977200" y="974768"/>
                  <a:pt x="2977200" y="1488600"/>
                </a:cubicBezTo>
                <a:cubicBezTo>
                  <a:pt x="2977200" y="2002432"/>
                  <a:pt x="2716861" y="2455459"/>
                  <a:pt x="2320891" y="2722971"/>
                </a:cubicBezTo>
                <a:lnTo>
                  <a:pt x="2293925" y="2739353"/>
                </a:lnTo>
                <a:lnTo>
                  <a:pt x="2293925" y="2582340"/>
                </a:lnTo>
                <a:lnTo>
                  <a:pt x="2353487" y="2537801"/>
                </a:lnTo>
                <a:cubicBezTo>
                  <a:pt x="2655674" y="2288414"/>
                  <a:pt x="2848287" y="1911000"/>
                  <a:pt x="2848287" y="1488600"/>
                </a:cubicBezTo>
                <a:cubicBezTo>
                  <a:pt x="2848287" y="1066200"/>
                  <a:pt x="2655674" y="688786"/>
                  <a:pt x="2353487" y="439400"/>
                </a:cubicBezTo>
                <a:lnTo>
                  <a:pt x="2293925" y="394860"/>
                </a:lnTo>
                <a:close/>
                <a:moveTo>
                  <a:pt x="719788" y="215666"/>
                </a:moveTo>
                <a:lnTo>
                  <a:pt x="719788" y="367556"/>
                </a:lnTo>
                <a:lnTo>
                  <a:pt x="623713" y="439400"/>
                </a:lnTo>
                <a:cubicBezTo>
                  <a:pt x="321527" y="688786"/>
                  <a:pt x="128913" y="1066200"/>
                  <a:pt x="128913" y="1488600"/>
                </a:cubicBezTo>
                <a:cubicBezTo>
                  <a:pt x="128913" y="1911000"/>
                  <a:pt x="321527" y="2288414"/>
                  <a:pt x="623713" y="2537801"/>
                </a:cubicBezTo>
                <a:lnTo>
                  <a:pt x="719788" y="2609644"/>
                </a:lnTo>
                <a:lnTo>
                  <a:pt x="719788" y="2761535"/>
                </a:lnTo>
                <a:lnTo>
                  <a:pt x="656310" y="2722971"/>
                </a:lnTo>
                <a:cubicBezTo>
                  <a:pt x="260340" y="2455459"/>
                  <a:pt x="0" y="2002432"/>
                  <a:pt x="0" y="1488600"/>
                </a:cubicBezTo>
                <a:cubicBezTo>
                  <a:pt x="0" y="974768"/>
                  <a:pt x="260340" y="521742"/>
                  <a:pt x="656310" y="254230"/>
                </a:cubicBezTo>
                <a:close/>
                <a:moveTo>
                  <a:pt x="1488600" y="0"/>
                </a:moveTo>
                <a:cubicBezTo>
                  <a:pt x="1694133" y="0"/>
                  <a:pt x="1889937" y="41654"/>
                  <a:pt x="2068030" y="116982"/>
                </a:cubicBezTo>
                <a:lnTo>
                  <a:pt x="2124725" y="144293"/>
                </a:lnTo>
                <a:lnTo>
                  <a:pt x="2124725" y="287248"/>
                </a:lnTo>
                <a:lnTo>
                  <a:pt x="2017852" y="235764"/>
                </a:lnTo>
                <a:cubicBezTo>
                  <a:pt x="1855181" y="166960"/>
                  <a:pt x="1676334" y="128913"/>
                  <a:pt x="1488600" y="128913"/>
                </a:cubicBezTo>
                <a:cubicBezTo>
                  <a:pt x="1300867" y="128913"/>
                  <a:pt x="1122020" y="166960"/>
                  <a:pt x="959349" y="235764"/>
                </a:cubicBezTo>
                <a:lnTo>
                  <a:pt x="888988" y="269659"/>
                </a:lnTo>
                <a:lnTo>
                  <a:pt x="888988" y="126704"/>
                </a:lnTo>
                <a:lnTo>
                  <a:pt x="909170" y="116982"/>
                </a:lnTo>
                <a:cubicBezTo>
                  <a:pt x="1087264" y="41654"/>
                  <a:pt x="1283068" y="0"/>
                  <a:pt x="1488600" y="0"/>
                </a:cubicBezTo>
                <a:close/>
              </a:path>
            </a:pathLst>
          </a:custGeom>
          <a:gradFill>
            <a:gsLst>
              <a:gs pos="0">
                <a:srgbClr val="9BC53D"/>
              </a:gs>
              <a:gs pos="100000">
                <a:srgbClr val="43AFA7"/>
              </a:gs>
            </a:gsLst>
            <a:lin ang="0" scaled="1"/>
          </a:gra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31" name="Forma libre: forma 30">
            <a:extLst>
              <a:ext uri="{FF2B5EF4-FFF2-40B4-BE49-F238E27FC236}">
                <a16:creationId xmlns:a16="http://schemas.microsoft.com/office/drawing/2014/main" id="{7015BECB-A2C8-4618-9D0B-5CEC3A12CA97}"/>
              </a:ext>
            </a:extLst>
          </p:cNvPr>
          <p:cNvSpPr/>
          <p:nvPr/>
        </p:nvSpPr>
        <p:spPr>
          <a:xfrm>
            <a:off x="895955" y="3391794"/>
            <a:ext cx="3657600" cy="3657600"/>
          </a:xfrm>
          <a:custGeom>
            <a:avLst/>
            <a:gdLst>
              <a:gd name="connsiteX0" fmla="*/ 188745 w 3657600"/>
              <a:gd name="connsiteY0" fmla="*/ 2634125 h 3657600"/>
              <a:gd name="connsiteX1" fmla="*/ 322715 w 3657600"/>
              <a:gd name="connsiteY1" fmla="*/ 2634125 h 3657600"/>
              <a:gd name="connsiteX2" fmla="*/ 326956 w 3657600"/>
              <a:gd name="connsiteY2" fmla="*/ 2642929 h 3657600"/>
              <a:gd name="connsiteX3" fmla="*/ 1828800 w 3657600"/>
              <a:gd name="connsiteY3" fmla="*/ 3536789 h 3657600"/>
              <a:gd name="connsiteX4" fmla="*/ 3330644 w 3657600"/>
              <a:gd name="connsiteY4" fmla="*/ 2642929 h 3657600"/>
              <a:gd name="connsiteX5" fmla="*/ 3334885 w 3657600"/>
              <a:gd name="connsiteY5" fmla="*/ 2634125 h 3657600"/>
              <a:gd name="connsiteX6" fmla="*/ 3468855 w 3657600"/>
              <a:gd name="connsiteY6" fmla="*/ 2634125 h 3657600"/>
              <a:gd name="connsiteX7" fmla="*/ 3436874 w 3657600"/>
              <a:gd name="connsiteY7" fmla="*/ 2700515 h 3657600"/>
              <a:gd name="connsiteX8" fmla="*/ 1828800 w 3657600"/>
              <a:gd name="connsiteY8" fmla="*/ 3657600 h 3657600"/>
              <a:gd name="connsiteX9" fmla="*/ 220726 w 3657600"/>
              <a:gd name="connsiteY9" fmla="*/ 2700515 h 3657600"/>
              <a:gd name="connsiteX10" fmla="*/ 3403836 w 3657600"/>
              <a:gd name="connsiteY10" fmla="*/ 1167441 h 3657600"/>
              <a:gd name="connsiteX11" fmla="*/ 3532364 w 3657600"/>
              <a:gd name="connsiteY11" fmla="*/ 1167441 h 3657600"/>
              <a:gd name="connsiteX12" fmla="*/ 3575381 w 3657600"/>
              <a:gd name="connsiteY12" fmla="*/ 1284971 h 3657600"/>
              <a:gd name="connsiteX13" fmla="*/ 3657600 w 3657600"/>
              <a:gd name="connsiteY13" fmla="*/ 1828800 h 3657600"/>
              <a:gd name="connsiteX14" fmla="*/ 3575381 w 3657600"/>
              <a:gd name="connsiteY14" fmla="*/ 2372629 h 3657600"/>
              <a:gd name="connsiteX15" fmla="*/ 3541600 w 3657600"/>
              <a:gd name="connsiteY15" fmla="*/ 2464925 h 3657600"/>
              <a:gd name="connsiteX16" fmla="*/ 3413072 w 3657600"/>
              <a:gd name="connsiteY16" fmla="*/ 2464925 h 3657600"/>
              <a:gd name="connsiteX17" fmla="*/ 3460001 w 3657600"/>
              <a:gd name="connsiteY17" fmla="*/ 2336704 h 3657600"/>
              <a:gd name="connsiteX18" fmla="*/ 3536789 w 3657600"/>
              <a:gd name="connsiteY18" fmla="*/ 1828800 h 3657600"/>
              <a:gd name="connsiteX19" fmla="*/ 3460001 w 3657600"/>
              <a:gd name="connsiteY19" fmla="*/ 1320897 h 3657600"/>
              <a:gd name="connsiteX20" fmla="*/ 125236 w 3657600"/>
              <a:gd name="connsiteY20" fmla="*/ 1167441 h 3657600"/>
              <a:gd name="connsiteX21" fmla="*/ 253764 w 3657600"/>
              <a:gd name="connsiteY21" fmla="*/ 1167441 h 3657600"/>
              <a:gd name="connsiteX22" fmla="*/ 197599 w 3657600"/>
              <a:gd name="connsiteY22" fmla="*/ 1320897 h 3657600"/>
              <a:gd name="connsiteX23" fmla="*/ 120811 w 3657600"/>
              <a:gd name="connsiteY23" fmla="*/ 1828800 h 3657600"/>
              <a:gd name="connsiteX24" fmla="*/ 197599 w 3657600"/>
              <a:gd name="connsiteY24" fmla="*/ 2336704 h 3657600"/>
              <a:gd name="connsiteX25" fmla="*/ 244529 w 3657600"/>
              <a:gd name="connsiteY25" fmla="*/ 2464925 h 3657600"/>
              <a:gd name="connsiteX26" fmla="*/ 116000 w 3657600"/>
              <a:gd name="connsiteY26" fmla="*/ 2464925 h 3657600"/>
              <a:gd name="connsiteX27" fmla="*/ 82219 w 3657600"/>
              <a:gd name="connsiteY27" fmla="*/ 2372629 h 3657600"/>
              <a:gd name="connsiteX28" fmla="*/ 0 w 3657600"/>
              <a:gd name="connsiteY28" fmla="*/ 1828800 h 3657600"/>
              <a:gd name="connsiteX29" fmla="*/ 82219 w 3657600"/>
              <a:gd name="connsiteY29" fmla="*/ 1284971 h 3657600"/>
              <a:gd name="connsiteX30" fmla="*/ 1828800 w 3657600"/>
              <a:gd name="connsiteY30" fmla="*/ 0 h 3657600"/>
              <a:gd name="connsiteX31" fmla="*/ 3436874 w 3657600"/>
              <a:gd name="connsiteY31" fmla="*/ 957086 h 3657600"/>
              <a:gd name="connsiteX32" fmla="*/ 3487597 w 3657600"/>
              <a:gd name="connsiteY32" fmla="*/ 1062381 h 3657600"/>
              <a:gd name="connsiteX33" fmla="*/ 3353627 w 3657600"/>
              <a:gd name="connsiteY33" fmla="*/ 1062381 h 3657600"/>
              <a:gd name="connsiteX34" fmla="*/ 3330644 w 3657600"/>
              <a:gd name="connsiteY34" fmla="*/ 1014671 h 3657600"/>
              <a:gd name="connsiteX35" fmla="*/ 1828800 w 3657600"/>
              <a:gd name="connsiteY35" fmla="*/ 120811 h 3657600"/>
              <a:gd name="connsiteX36" fmla="*/ 326956 w 3657600"/>
              <a:gd name="connsiteY36" fmla="*/ 1014671 h 3657600"/>
              <a:gd name="connsiteX37" fmla="*/ 303973 w 3657600"/>
              <a:gd name="connsiteY37" fmla="*/ 1062381 h 3657600"/>
              <a:gd name="connsiteX38" fmla="*/ 170003 w 3657600"/>
              <a:gd name="connsiteY38" fmla="*/ 1062381 h 3657600"/>
              <a:gd name="connsiteX39" fmla="*/ 220726 w 3657600"/>
              <a:gd name="connsiteY39" fmla="*/ 957086 h 3657600"/>
              <a:gd name="connsiteX40" fmla="*/ 1828800 w 3657600"/>
              <a:gd name="connsiteY40" fmla="*/ 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657600" h="3657600">
                <a:moveTo>
                  <a:pt x="188745" y="2634125"/>
                </a:moveTo>
                <a:lnTo>
                  <a:pt x="322715" y="2634125"/>
                </a:lnTo>
                <a:lnTo>
                  <a:pt x="326956" y="2642929"/>
                </a:lnTo>
                <a:cubicBezTo>
                  <a:pt x="616186" y="3175352"/>
                  <a:pt x="1180284" y="3536789"/>
                  <a:pt x="1828800" y="3536789"/>
                </a:cubicBezTo>
                <a:cubicBezTo>
                  <a:pt x="2477316" y="3536789"/>
                  <a:pt x="3041414" y="3175352"/>
                  <a:pt x="3330644" y="2642929"/>
                </a:cubicBezTo>
                <a:lnTo>
                  <a:pt x="3334885" y="2634125"/>
                </a:lnTo>
                <a:lnTo>
                  <a:pt x="3468855" y="2634125"/>
                </a:lnTo>
                <a:lnTo>
                  <a:pt x="3436874" y="2700515"/>
                </a:lnTo>
                <a:cubicBezTo>
                  <a:pt x="3127186" y="3270598"/>
                  <a:pt x="2523187" y="3657600"/>
                  <a:pt x="1828800" y="3657600"/>
                </a:cubicBezTo>
                <a:cubicBezTo>
                  <a:pt x="1134413" y="3657600"/>
                  <a:pt x="530414" y="3270598"/>
                  <a:pt x="220726" y="2700515"/>
                </a:cubicBezTo>
                <a:close/>
                <a:moveTo>
                  <a:pt x="3403836" y="1167441"/>
                </a:moveTo>
                <a:lnTo>
                  <a:pt x="3532364" y="1167441"/>
                </a:lnTo>
                <a:lnTo>
                  <a:pt x="3575381" y="1284971"/>
                </a:lnTo>
                <a:cubicBezTo>
                  <a:pt x="3628815" y="1456767"/>
                  <a:pt x="3657600" y="1639422"/>
                  <a:pt x="3657600" y="1828800"/>
                </a:cubicBezTo>
                <a:cubicBezTo>
                  <a:pt x="3657600" y="2018179"/>
                  <a:pt x="3628815" y="2200834"/>
                  <a:pt x="3575381" y="2372629"/>
                </a:cubicBezTo>
                <a:lnTo>
                  <a:pt x="3541600" y="2464925"/>
                </a:lnTo>
                <a:lnTo>
                  <a:pt x="3413072" y="2464925"/>
                </a:lnTo>
                <a:lnTo>
                  <a:pt x="3460001" y="2336704"/>
                </a:lnTo>
                <a:cubicBezTo>
                  <a:pt x="3509906" y="2176257"/>
                  <a:pt x="3536789" y="2005668"/>
                  <a:pt x="3536789" y="1828800"/>
                </a:cubicBezTo>
                <a:cubicBezTo>
                  <a:pt x="3536789" y="1651932"/>
                  <a:pt x="3509906" y="1481343"/>
                  <a:pt x="3460001" y="1320897"/>
                </a:cubicBezTo>
                <a:close/>
                <a:moveTo>
                  <a:pt x="125236" y="1167441"/>
                </a:moveTo>
                <a:lnTo>
                  <a:pt x="253764" y="1167441"/>
                </a:lnTo>
                <a:lnTo>
                  <a:pt x="197599" y="1320897"/>
                </a:lnTo>
                <a:cubicBezTo>
                  <a:pt x="147695" y="1481343"/>
                  <a:pt x="120811" y="1651932"/>
                  <a:pt x="120811" y="1828800"/>
                </a:cubicBezTo>
                <a:cubicBezTo>
                  <a:pt x="120811" y="2005668"/>
                  <a:pt x="147695" y="2176257"/>
                  <a:pt x="197599" y="2336704"/>
                </a:cubicBezTo>
                <a:lnTo>
                  <a:pt x="244529" y="2464925"/>
                </a:lnTo>
                <a:lnTo>
                  <a:pt x="116000" y="2464925"/>
                </a:lnTo>
                <a:lnTo>
                  <a:pt x="82219" y="2372629"/>
                </a:lnTo>
                <a:cubicBezTo>
                  <a:pt x="28785" y="2200834"/>
                  <a:pt x="0" y="2018179"/>
                  <a:pt x="0" y="1828800"/>
                </a:cubicBezTo>
                <a:cubicBezTo>
                  <a:pt x="0" y="1639422"/>
                  <a:pt x="28785" y="1456767"/>
                  <a:pt x="82219" y="1284971"/>
                </a:cubicBezTo>
                <a:close/>
                <a:moveTo>
                  <a:pt x="1828800" y="0"/>
                </a:moveTo>
                <a:cubicBezTo>
                  <a:pt x="2523187" y="0"/>
                  <a:pt x="3127186" y="387003"/>
                  <a:pt x="3436874" y="957086"/>
                </a:cubicBezTo>
                <a:lnTo>
                  <a:pt x="3487597" y="1062381"/>
                </a:lnTo>
                <a:lnTo>
                  <a:pt x="3353627" y="1062381"/>
                </a:lnTo>
                <a:lnTo>
                  <a:pt x="3330644" y="1014671"/>
                </a:lnTo>
                <a:cubicBezTo>
                  <a:pt x="3041414" y="482248"/>
                  <a:pt x="2477316" y="120811"/>
                  <a:pt x="1828800" y="120811"/>
                </a:cubicBezTo>
                <a:cubicBezTo>
                  <a:pt x="1180284" y="120811"/>
                  <a:pt x="616186" y="482248"/>
                  <a:pt x="326956" y="1014671"/>
                </a:cubicBezTo>
                <a:lnTo>
                  <a:pt x="303973" y="1062381"/>
                </a:lnTo>
                <a:lnTo>
                  <a:pt x="170003" y="1062381"/>
                </a:lnTo>
                <a:lnTo>
                  <a:pt x="220726" y="957086"/>
                </a:lnTo>
                <a:cubicBezTo>
                  <a:pt x="530414" y="387003"/>
                  <a:pt x="1134413" y="0"/>
                  <a:pt x="1828800" y="0"/>
                </a:cubicBezTo>
                <a:close/>
              </a:path>
            </a:pathLst>
          </a:custGeom>
          <a:gradFill>
            <a:gsLst>
              <a:gs pos="100000">
                <a:srgbClr val="FF5050"/>
              </a:gs>
              <a:gs pos="0">
                <a:srgbClr val="FFA433"/>
              </a:gs>
            </a:gsLst>
            <a:lin ang="0" scaled="1"/>
          </a:gra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43" name="Forma libre: forma 42">
            <a:extLst>
              <a:ext uri="{FF2B5EF4-FFF2-40B4-BE49-F238E27FC236}">
                <a16:creationId xmlns:a16="http://schemas.microsoft.com/office/drawing/2014/main" id="{E556DCF4-087C-49C9-A6EB-12A1ECBBC196}"/>
              </a:ext>
            </a:extLst>
          </p:cNvPr>
          <p:cNvSpPr/>
          <p:nvPr/>
        </p:nvSpPr>
        <p:spPr>
          <a:xfrm>
            <a:off x="1684937" y="3624251"/>
            <a:ext cx="2079636" cy="2078956"/>
          </a:xfrm>
          <a:custGeom>
            <a:avLst/>
            <a:gdLst>
              <a:gd name="connsiteX0" fmla="*/ 431840 w 2079636"/>
              <a:gd name="connsiteY0" fmla="*/ 1701840 h 2078956"/>
              <a:gd name="connsiteX1" fmla="*/ 450247 w 2079636"/>
              <a:gd name="connsiteY1" fmla="*/ 1720691 h 2078956"/>
              <a:gd name="connsiteX2" fmla="*/ 858255 w 2079636"/>
              <a:gd name="connsiteY2" fmla="*/ 1922074 h 2078956"/>
              <a:gd name="connsiteX3" fmla="*/ 1012818 w 2079636"/>
              <a:gd name="connsiteY3" fmla="*/ 1937655 h 2078956"/>
              <a:gd name="connsiteX4" fmla="*/ 1012818 w 2079636"/>
              <a:gd name="connsiteY4" fmla="*/ 2078956 h 2078956"/>
              <a:gd name="connsiteX5" fmla="*/ 829778 w 2079636"/>
              <a:gd name="connsiteY5" fmla="*/ 2060504 h 2078956"/>
              <a:gd name="connsiteX6" fmla="*/ 357776 w 2079636"/>
              <a:gd name="connsiteY6" fmla="*/ 1827535 h 2078956"/>
              <a:gd name="connsiteX7" fmla="*/ 332268 w 2079636"/>
              <a:gd name="connsiteY7" fmla="*/ 1801411 h 2078956"/>
              <a:gd name="connsiteX8" fmla="*/ 1663803 w 2079636"/>
              <a:gd name="connsiteY8" fmla="*/ 1685446 h 2078956"/>
              <a:gd name="connsiteX9" fmla="*/ 1763374 w 2079636"/>
              <a:gd name="connsiteY9" fmla="*/ 1785018 h 2078956"/>
              <a:gd name="connsiteX10" fmla="*/ 1721860 w 2079636"/>
              <a:gd name="connsiteY10" fmla="*/ 1827535 h 2078956"/>
              <a:gd name="connsiteX11" fmla="*/ 1249858 w 2079636"/>
              <a:gd name="connsiteY11" fmla="*/ 2060504 h 2078956"/>
              <a:gd name="connsiteX12" fmla="*/ 1066818 w 2079636"/>
              <a:gd name="connsiteY12" fmla="*/ 2078956 h 2078956"/>
              <a:gd name="connsiteX13" fmla="*/ 1066818 w 2079636"/>
              <a:gd name="connsiteY13" fmla="*/ 1937655 h 2078956"/>
              <a:gd name="connsiteX14" fmla="*/ 1221381 w 2079636"/>
              <a:gd name="connsiteY14" fmla="*/ 1922074 h 2078956"/>
              <a:gd name="connsiteX15" fmla="*/ 1629389 w 2079636"/>
              <a:gd name="connsiteY15" fmla="*/ 1720691 h 2078956"/>
              <a:gd name="connsiteX16" fmla="*/ 1938335 w 2079636"/>
              <a:gd name="connsiteY16" fmla="*/ 1066478 h 2078956"/>
              <a:gd name="connsiteX17" fmla="*/ 2079636 w 2079636"/>
              <a:gd name="connsiteY17" fmla="*/ 1066478 h 2078956"/>
              <a:gd name="connsiteX18" fmla="*/ 2065740 w 2079636"/>
              <a:gd name="connsiteY18" fmla="*/ 1223965 h 2078956"/>
              <a:gd name="connsiteX19" fmla="*/ 1844030 w 2079636"/>
              <a:gd name="connsiteY19" fmla="*/ 1702414 h 2078956"/>
              <a:gd name="connsiteX20" fmla="*/ 1801102 w 2079636"/>
              <a:gd name="connsiteY20" fmla="*/ 1746379 h 2078956"/>
              <a:gd name="connsiteX21" fmla="*/ 1701531 w 2079636"/>
              <a:gd name="connsiteY21" fmla="*/ 1646807 h 2078956"/>
              <a:gd name="connsiteX22" fmla="*/ 1734995 w 2079636"/>
              <a:gd name="connsiteY22" fmla="*/ 1612534 h 2078956"/>
              <a:gd name="connsiteX23" fmla="*/ 1926646 w 2079636"/>
              <a:gd name="connsiteY23" fmla="*/ 1198952 h 2078956"/>
              <a:gd name="connsiteX24" fmla="*/ 0 w 2079636"/>
              <a:gd name="connsiteY24" fmla="*/ 1066478 h 2078956"/>
              <a:gd name="connsiteX25" fmla="*/ 141301 w 2079636"/>
              <a:gd name="connsiteY25" fmla="*/ 1066478 h 2078956"/>
              <a:gd name="connsiteX26" fmla="*/ 152990 w 2079636"/>
              <a:gd name="connsiteY26" fmla="*/ 1198952 h 2078956"/>
              <a:gd name="connsiteX27" fmla="*/ 344641 w 2079636"/>
              <a:gd name="connsiteY27" fmla="*/ 1612534 h 2078956"/>
              <a:gd name="connsiteX28" fmla="*/ 394112 w 2079636"/>
              <a:gd name="connsiteY28" fmla="*/ 1663201 h 2078956"/>
              <a:gd name="connsiteX29" fmla="*/ 294541 w 2079636"/>
              <a:gd name="connsiteY29" fmla="*/ 1762772 h 2078956"/>
              <a:gd name="connsiteX30" fmla="*/ 235606 w 2079636"/>
              <a:gd name="connsiteY30" fmla="*/ 1702414 h 2078956"/>
              <a:gd name="connsiteX31" fmla="*/ 13896 w 2079636"/>
              <a:gd name="connsiteY31" fmla="*/ 1223965 h 2078956"/>
              <a:gd name="connsiteX32" fmla="*/ 1801102 w 2079636"/>
              <a:gd name="connsiteY32" fmla="*/ 332577 h 2078956"/>
              <a:gd name="connsiteX33" fmla="*/ 1844030 w 2079636"/>
              <a:gd name="connsiteY33" fmla="*/ 376542 h 2078956"/>
              <a:gd name="connsiteX34" fmla="*/ 2065740 w 2079636"/>
              <a:gd name="connsiteY34" fmla="*/ 854991 h 2078956"/>
              <a:gd name="connsiteX35" fmla="*/ 2079636 w 2079636"/>
              <a:gd name="connsiteY35" fmla="*/ 1012478 h 2078956"/>
              <a:gd name="connsiteX36" fmla="*/ 1938335 w 2079636"/>
              <a:gd name="connsiteY36" fmla="*/ 1012478 h 2078956"/>
              <a:gd name="connsiteX37" fmla="*/ 1926646 w 2079636"/>
              <a:gd name="connsiteY37" fmla="*/ 880004 h 2078956"/>
              <a:gd name="connsiteX38" fmla="*/ 1734995 w 2079636"/>
              <a:gd name="connsiteY38" fmla="*/ 466423 h 2078956"/>
              <a:gd name="connsiteX39" fmla="*/ 1701530 w 2079636"/>
              <a:gd name="connsiteY39" fmla="*/ 432149 h 2078956"/>
              <a:gd name="connsiteX40" fmla="*/ 294541 w 2079636"/>
              <a:gd name="connsiteY40" fmla="*/ 316184 h 2078956"/>
              <a:gd name="connsiteX41" fmla="*/ 394112 w 2079636"/>
              <a:gd name="connsiteY41" fmla="*/ 415756 h 2078956"/>
              <a:gd name="connsiteX42" fmla="*/ 344641 w 2079636"/>
              <a:gd name="connsiteY42" fmla="*/ 466423 h 2078956"/>
              <a:gd name="connsiteX43" fmla="*/ 152990 w 2079636"/>
              <a:gd name="connsiteY43" fmla="*/ 880004 h 2078956"/>
              <a:gd name="connsiteX44" fmla="*/ 141301 w 2079636"/>
              <a:gd name="connsiteY44" fmla="*/ 1012478 h 2078956"/>
              <a:gd name="connsiteX45" fmla="*/ 0 w 2079636"/>
              <a:gd name="connsiteY45" fmla="*/ 1012478 h 2078956"/>
              <a:gd name="connsiteX46" fmla="*/ 13896 w 2079636"/>
              <a:gd name="connsiteY46" fmla="*/ 854991 h 2078956"/>
              <a:gd name="connsiteX47" fmla="*/ 235606 w 2079636"/>
              <a:gd name="connsiteY47" fmla="*/ 376542 h 2078956"/>
              <a:gd name="connsiteX48" fmla="*/ 1066818 w 2079636"/>
              <a:gd name="connsiteY48" fmla="*/ 0 h 2078956"/>
              <a:gd name="connsiteX49" fmla="*/ 1249858 w 2079636"/>
              <a:gd name="connsiteY49" fmla="*/ 18452 h 2078956"/>
              <a:gd name="connsiteX50" fmla="*/ 1721860 w 2079636"/>
              <a:gd name="connsiteY50" fmla="*/ 251421 h 2078956"/>
              <a:gd name="connsiteX51" fmla="*/ 1763374 w 2079636"/>
              <a:gd name="connsiteY51" fmla="*/ 293938 h 2078956"/>
              <a:gd name="connsiteX52" fmla="*/ 1663803 w 2079636"/>
              <a:gd name="connsiteY52" fmla="*/ 393510 h 2078956"/>
              <a:gd name="connsiteX53" fmla="*/ 1629389 w 2079636"/>
              <a:gd name="connsiteY53" fmla="*/ 358266 h 2078956"/>
              <a:gd name="connsiteX54" fmla="*/ 1221381 w 2079636"/>
              <a:gd name="connsiteY54" fmla="*/ 156882 h 2078956"/>
              <a:gd name="connsiteX55" fmla="*/ 1066818 w 2079636"/>
              <a:gd name="connsiteY55" fmla="*/ 141301 h 2078956"/>
              <a:gd name="connsiteX56" fmla="*/ 1012818 w 2079636"/>
              <a:gd name="connsiteY56" fmla="*/ 0 h 2078956"/>
              <a:gd name="connsiteX57" fmla="*/ 1012818 w 2079636"/>
              <a:gd name="connsiteY57" fmla="*/ 141301 h 2078956"/>
              <a:gd name="connsiteX58" fmla="*/ 858255 w 2079636"/>
              <a:gd name="connsiteY58" fmla="*/ 156882 h 2078956"/>
              <a:gd name="connsiteX59" fmla="*/ 450247 w 2079636"/>
              <a:gd name="connsiteY59" fmla="*/ 358266 h 2078956"/>
              <a:gd name="connsiteX60" fmla="*/ 431840 w 2079636"/>
              <a:gd name="connsiteY60" fmla="*/ 377117 h 2078956"/>
              <a:gd name="connsiteX61" fmla="*/ 332268 w 2079636"/>
              <a:gd name="connsiteY61" fmla="*/ 277545 h 2078956"/>
              <a:gd name="connsiteX62" fmla="*/ 357776 w 2079636"/>
              <a:gd name="connsiteY62" fmla="*/ 251421 h 2078956"/>
              <a:gd name="connsiteX63" fmla="*/ 829778 w 2079636"/>
              <a:gd name="connsiteY63" fmla="*/ 18452 h 2078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2079636" h="2078956">
                <a:moveTo>
                  <a:pt x="431840" y="1701840"/>
                </a:moveTo>
                <a:lnTo>
                  <a:pt x="450247" y="1720691"/>
                </a:lnTo>
                <a:cubicBezTo>
                  <a:pt x="564665" y="1819804"/>
                  <a:pt x="704309" y="1890572"/>
                  <a:pt x="858255" y="1922074"/>
                </a:cubicBezTo>
                <a:lnTo>
                  <a:pt x="1012818" y="1937655"/>
                </a:lnTo>
                <a:lnTo>
                  <a:pt x="1012818" y="2078956"/>
                </a:lnTo>
                <a:lnTo>
                  <a:pt x="829778" y="2060504"/>
                </a:lnTo>
                <a:cubicBezTo>
                  <a:pt x="651686" y="2024061"/>
                  <a:pt x="490141" y="1942193"/>
                  <a:pt x="357776" y="1827535"/>
                </a:cubicBezTo>
                <a:lnTo>
                  <a:pt x="332268" y="1801411"/>
                </a:lnTo>
                <a:close/>
                <a:moveTo>
                  <a:pt x="1663803" y="1685446"/>
                </a:moveTo>
                <a:lnTo>
                  <a:pt x="1763374" y="1785018"/>
                </a:lnTo>
                <a:lnTo>
                  <a:pt x="1721860" y="1827535"/>
                </a:lnTo>
                <a:cubicBezTo>
                  <a:pt x="1589495" y="1942193"/>
                  <a:pt x="1427950" y="2024061"/>
                  <a:pt x="1249858" y="2060504"/>
                </a:cubicBezTo>
                <a:lnTo>
                  <a:pt x="1066818" y="2078956"/>
                </a:lnTo>
                <a:lnTo>
                  <a:pt x="1066818" y="1937655"/>
                </a:lnTo>
                <a:lnTo>
                  <a:pt x="1221381" y="1922074"/>
                </a:lnTo>
                <a:cubicBezTo>
                  <a:pt x="1375328" y="1890572"/>
                  <a:pt x="1514971" y="1819804"/>
                  <a:pt x="1629389" y="1720691"/>
                </a:cubicBezTo>
                <a:close/>
                <a:moveTo>
                  <a:pt x="1938335" y="1066478"/>
                </a:moveTo>
                <a:lnTo>
                  <a:pt x="2079636" y="1066478"/>
                </a:lnTo>
                <a:lnTo>
                  <a:pt x="2065740" y="1223965"/>
                </a:lnTo>
                <a:cubicBezTo>
                  <a:pt x="2033652" y="1403604"/>
                  <a:pt x="1955537" y="1567299"/>
                  <a:pt x="1844030" y="1702414"/>
                </a:cubicBezTo>
                <a:lnTo>
                  <a:pt x="1801102" y="1746379"/>
                </a:lnTo>
                <a:lnTo>
                  <a:pt x="1701531" y="1646807"/>
                </a:lnTo>
                <a:lnTo>
                  <a:pt x="1734995" y="1612534"/>
                </a:lnTo>
                <a:cubicBezTo>
                  <a:pt x="1831384" y="1495737"/>
                  <a:pt x="1898908" y="1354237"/>
                  <a:pt x="1926646" y="1198952"/>
                </a:cubicBezTo>
                <a:close/>
                <a:moveTo>
                  <a:pt x="0" y="1066478"/>
                </a:moveTo>
                <a:lnTo>
                  <a:pt x="141301" y="1066478"/>
                </a:lnTo>
                <a:lnTo>
                  <a:pt x="152990" y="1198952"/>
                </a:lnTo>
                <a:cubicBezTo>
                  <a:pt x="180728" y="1354237"/>
                  <a:pt x="248252" y="1495737"/>
                  <a:pt x="344641" y="1612534"/>
                </a:cubicBezTo>
                <a:lnTo>
                  <a:pt x="394112" y="1663201"/>
                </a:lnTo>
                <a:lnTo>
                  <a:pt x="294541" y="1762772"/>
                </a:lnTo>
                <a:lnTo>
                  <a:pt x="235606" y="1702414"/>
                </a:lnTo>
                <a:cubicBezTo>
                  <a:pt x="124099" y="1567299"/>
                  <a:pt x="45984" y="1403604"/>
                  <a:pt x="13896" y="1223965"/>
                </a:cubicBezTo>
                <a:close/>
                <a:moveTo>
                  <a:pt x="1801102" y="332577"/>
                </a:moveTo>
                <a:lnTo>
                  <a:pt x="1844030" y="376542"/>
                </a:lnTo>
                <a:cubicBezTo>
                  <a:pt x="1955537" y="511658"/>
                  <a:pt x="2033652" y="675352"/>
                  <a:pt x="2065740" y="854991"/>
                </a:cubicBezTo>
                <a:lnTo>
                  <a:pt x="2079636" y="1012478"/>
                </a:lnTo>
                <a:lnTo>
                  <a:pt x="1938335" y="1012478"/>
                </a:lnTo>
                <a:lnTo>
                  <a:pt x="1926646" y="880004"/>
                </a:lnTo>
                <a:cubicBezTo>
                  <a:pt x="1898908" y="724720"/>
                  <a:pt x="1831384" y="583219"/>
                  <a:pt x="1734995" y="466423"/>
                </a:cubicBezTo>
                <a:lnTo>
                  <a:pt x="1701530" y="432149"/>
                </a:lnTo>
                <a:close/>
                <a:moveTo>
                  <a:pt x="294541" y="316184"/>
                </a:moveTo>
                <a:lnTo>
                  <a:pt x="394112" y="415756"/>
                </a:lnTo>
                <a:lnTo>
                  <a:pt x="344641" y="466423"/>
                </a:lnTo>
                <a:cubicBezTo>
                  <a:pt x="248252" y="583219"/>
                  <a:pt x="180728" y="724720"/>
                  <a:pt x="152990" y="880004"/>
                </a:cubicBezTo>
                <a:lnTo>
                  <a:pt x="141301" y="1012478"/>
                </a:lnTo>
                <a:lnTo>
                  <a:pt x="0" y="1012478"/>
                </a:lnTo>
                <a:lnTo>
                  <a:pt x="13896" y="854991"/>
                </a:lnTo>
                <a:cubicBezTo>
                  <a:pt x="45984" y="675352"/>
                  <a:pt x="124099" y="511658"/>
                  <a:pt x="235606" y="376542"/>
                </a:cubicBezTo>
                <a:close/>
                <a:moveTo>
                  <a:pt x="1066818" y="0"/>
                </a:moveTo>
                <a:lnTo>
                  <a:pt x="1249858" y="18452"/>
                </a:lnTo>
                <a:cubicBezTo>
                  <a:pt x="1427950" y="54895"/>
                  <a:pt x="1589495" y="136763"/>
                  <a:pt x="1721860" y="251421"/>
                </a:cubicBezTo>
                <a:lnTo>
                  <a:pt x="1763374" y="293938"/>
                </a:lnTo>
                <a:lnTo>
                  <a:pt x="1663803" y="393510"/>
                </a:lnTo>
                <a:lnTo>
                  <a:pt x="1629389" y="358266"/>
                </a:lnTo>
                <a:cubicBezTo>
                  <a:pt x="1514971" y="259153"/>
                  <a:pt x="1375328" y="188384"/>
                  <a:pt x="1221381" y="156882"/>
                </a:cubicBezTo>
                <a:lnTo>
                  <a:pt x="1066818" y="141301"/>
                </a:lnTo>
                <a:close/>
                <a:moveTo>
                  <a:pt x="1012818" y="0"/>
                </a:moveTo>
                <a:lnTo>
                  <a:pt x="1012818" y="141301"/>
                </a:lnTo>
                <a:lnTo>
                  <a:pt x="858255" y="156882"/>
                </a:lnTo>
                <a:cubicBezTo>
                  <a:pt x="704309" y="188384"/>
                  <a:pt x="564665" y="259153"/>
                  <a:pt x="450247" y="358266"/>
                </a:cubicBezTo>
                <a:lnTo>
                  <a:pt x="431840" y="377117"/>
                </a:lnTo>
                <a:lnTo>
                  <a:pt x="332268" y="277545"/>
                </a:lnTo>
                <a:lnTo>
                  <a:pt x="357776" y="251421"/>
                </a:lnTo>
                <a:cubicBezTo>
                  <a:pt x="490141" y="136763"/>
                  <a:pt x="651686" y="54895"/>
                  <a:pt x="829778" y="18452"/>
                </a:cubicBezTo>
                <a:close/>
              </a:path>
            </a:pathLst>
          </a:custGeom>
          <a:gradFill>
            <a:gsLst>
              <a:gs pos="100000">
                <a:srgbClr val="FF5050"/>
              </a:gs>
              <a:gs pos="0">
                <a:srgbClr val="461E64"/>
              </a:gs>
            </a:gsLst>
            <a:lin ang="0" scaled="1"/>
          </a:gra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629" name="Elipse 628">
            <a:extLst>
              <a:ext uri="{FF2B5EF4-FFF2-40B4-BE49-F238E27FC236}">
                <a16:creationId xmlns:a16="http://schemas.microsoft.com/office/drawing/2014/main" id="{91314FB5-44D3-43A4-B2CB-FA60F2B136C0}"/>
              </a:ext>
            </a:extLst>
          </p:cNvPr>
          <p:cNvSpPr/>
          <p:nvPr/>
        </p:nvSpPr>
        <p:spPr>
          <a:xfrm>
            <a:off x="1806035" y="3525689"/>
            <a:ext cx="1837440" cy="1837440"/>
          </a:xfrm>
          <a:prstGeom prst="ellipse">
            <a:avLst/>
          </a:prstGeom>
          <a:solidFill>
            <a:schemeClr val="bg1">
              <a:alpha val="42000"/>
            </a:schemeClr>
          </a:solidFill>
          <a:ln>
            <a:noFill/>
          </a:ln>
          <a:effectLst/>
          <a:scene3d>
            <a:camera prst="isometricTopUp"/>
            <a:lightRig rig="flood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12" name="Rectángulo 611">
            <a:extLst>
              <a:ext uri="{FF2B5EF4-FFF2-40B4-BE49-F238E27FC236}">
                <a16:creationId xmlns:a16="http://schemas.microsoft.com/office/drawing/2014/main" id="{38CF2DB5-9079-4B3B-BCFE-DDC728B9C35B}"/>
              </a:ext>
            </a:extLst>
          </p:cNvPr>
          <p:cNvSpPr/>
          <p:nvPr/>
        </p:nvSpPr>
        <p:spPr>
          <a:xfrm>
            <a:off x="2039855" y="1651279"/>
            <a:ext cx="799200" cy="3214800"/>
          </a:xfrm>
          <a:prstGeom prst="rect">
            <a:avLst/>
          </a:prstGeom>
          <a:gradFill flip="none" rotWithShape="1">
            <a:gsLst>
              <a:gs pos="0">
                <a:srgbClr val="461E64"/>
              </a:gs>
              <a:gs pos="100000">
                <a:srgbClr val="E4486D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isometricLeftDown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3B2F00DB-172E-4443-8EE7-0ED9B9245FFC}"/>
              </a:ext>
            </a:extLst>
          </p:cNvPr>
          <p:cNvSpPr/>
          <p:nvPr/>
        </p:nvSpPr>
        <p:spPr>
          <a:xfrm>
            <a:off x="2610454" y="1652396"/>
            <a:ext cx="799200" cy="3214800"/>
          </a:xfrm>
          <a:prstGeom prst="rect">
            <a:avLst/>
          </a:prstGeom>
          <a:gradFill flip="none" rotWithShape="1">
            <a:gsLst>
              <a:gs pos="0">
                <a:srgbClr val="34164A"/>
              </a:gs>
              <a:gs pos="100000">
                <a:srgbClr val="FF6565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isometricRight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A6D16FA8-62F3-43ED-8D8E-2D31E946A43F}"/>
              </a:ext>
            </a:extLst>
          </p:cNvPr>
          <p:cNvSpPr/>
          <p:nvPr/>
        </p:nvSpPr>
        <p:spPr>
          <a:xfrm>
            <a:off x="2325155" y="1379042"/>
            <a:ext cx="799200" cy="799200"/>
          </a:xfrm>
          <a:prstGeom prst="rect">
            <a:avLst/>
          </a:prstGeom>
          <a:gradFill flip="none" rotWithShape="1">
            <a:gsLst>
              <a:gs pos="70000">
                <a:srgbClr val="212121"/>
              </a:gs>
              <a:gs pos="0">
                <a:srgbClr val="09BFFF"/>
              </a:gs>
            </a:gsLst>
            <a:lin ang="8100000" scaled="1"/>
            <a:tileRect/>
          </a:gra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616" name="Grupo 615">
            <a:extLst>
              <a:ext uri="{FF2B5EF4-FFF2-40B4-BE49-F238E27FC236}">
                <a16:creationId xmlns:a16="http://schemas.microsoft.com/office/drawing/2014/main" id="{D702FA90-2345-4D9D-A817-2A51E6E02E78}"/>
              </a:ext>
            </a:extLst>
          </p:cNvPr>
          <p:cNvGrpSpPr/>
          <p:nvPr/>
        </p:nvGrpSpPr>
        <p:grpSpPr>
          <a:xfrm>
            <a:off x="2292321" y="2217181"/>
            <a:ext cx="288599" cy="2082995"/>
            <a:chOff x="1742527" y="995420"/>
            <a:chExt cx="618639" cy="3354683"/>
          </a:xfrm>
          <a:solidFill>
            <a:schemeClr val="bg1">
              <a:alpha val="63000"/>
            </a:schemeClr>
          </a:solidFill>
          <a:scene3d>
            <a:camera prst="isometricLeftDown"/>
            <a:lightRig rig="threePt" dir="t"/>
          </a:scene3d>
        </p:grpSpPr>
        <p:sp>
          <p:nvSpPr>
            <p:cNvPr id="613" name="Rectángulo 612">
              <a:extLst>
                <a:ext uri="{FF2B5EF4-FFF2-40B4-BE49-F238E27FC236}">
                  <a16:creationId xmlns:a16="http://schemas.microsoft.com/office/drawing/2014/main" id="{5CD41CF9-97FF-4B29-8159-53AC069C991E}"/>
                </a:ext>
              </a:extLst>
            </p:cNvPr>
            <p:cNvSpPr/>
            <p:nvPr/>
          </p:nvSpPr>
          <p:spPr>
            <a:xfrm>
              <a:off x="1742527" y="995420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60" name="Rectángulo 59">
              <a:extLst>
                <a:ext uri="{FF2B5EF4-FFF2-40B4-BE49-F238E27FC236}">
                  <a16:creationId xmlns:a16="http://schemas.microsoft.com/office/drawing/2014/main" id="{443292D0-0476-4F5E-B797-86C42516A8A7}"/>
                </a:ext>
              </a:extLst>
            </p:cNvPr>
            <p:cNvSpPr/>
            <p:nvPr/>
          </p:nvSpPr>
          <p:spPr>
            <a:xfrm>
              <a:off x="1742527" y="1726810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61" name="Rectángulo 60">
              <a:extLst>
                <a:ext uri="{FF2B5EF4-FFF2-40B4-BE49-F238E27FC236}">
                  <a16:creationId xmlns:a16="http://schemas.microsoft.com/office/drawing/2014/main" id="{07974495-CA8D-4A91-B5E6-CFDAFB5B47CE}"/>
                </a:ext>
              </a:extLst>
            </p:cNvPr>
            <p:cNvSpPr/>
            <p:nvPr/>
          </p:nvSpPr>
          <p:spPr>
            <a:xfrm>
              <a:off x="1742527" y="2160380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62" name="Rectángulo 61">
              <a:extLst>
                <a:ext uri="{FF2B5EF4-FFF2-40B4-BE49-F238E27FC236}">
                  <a16:creationId xmlns:a16="http://schemas.microsoft.com/office/drawing/2014/main" id="{16912044-8919-4E47-A3D9-C59ACB98F798}"/>
                </a:ext>
              </a:extLst>
            </p:cNvPr>
            <p:cNvSpPr/>
            <p:nvPr/>
          </p:nvSpPr>
          <p:spPr>
            <a:xfrm>
              <a:off x="1742527" y="2891770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63" name="Rectángulo 62">
              <a:extLst>
                <a:ext uri="{FF2B5EF4-FFF2-40B4-BE49-F238E27FC236}">
                  <a16:creationId xmlns:a16="http://schemas.microsoft.com/office/drawing/2014/main" id="{78F8F076-8E82-4C70-AC3B-2B4EB55AADE1}"/>
                </a:ext>
              </a:extLst>
            </p:cNvPr>
            <p:cNvSpPr/>
            <p:nvPr/>
          </p:nvSpPr>
          <p:spPr>
            <a:xfrm>
              <a:off x="1742527" y="3309113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64" name="Rectángulo 63">
              <a:extLst>
                <a:ext uri="{FF2B5EF4-FFF2-40B4-BE49-F238E27FC236}">
                  <a16:creationId xmlns:a16="http://schemas.microsoft.com/office/drawing/2014/main" id="{C5A684AE-2915-4259-806F-80DD8FA22096}"/>
                </a:ext>
              </a:extLst>
            </p:cNvPr>
            <p:cNvSpPr/>
            <p:nvPr/>
          </p:nvSpPr>
          <p:spPr>
            <a:xfrm>
              <a:off x="1742527" y="4040503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3" name="Rectángulo 72">
              <a:extLst>
                <a:ext uri="{FF2B5EF4-FFF2-40B4-BE49-F238E27FC236}">
                  <a16:creationId xmlns:a16="http://schemas.microsoft.com/office/drawing/2014/main" id="{627B68F6-377E-49C1-8708-F7BA72EC7F9C}"/>
                </a:ext>
              </a:extLst>
            </p:cNvPr>
            <p:cNvSpPr/>
            <p:nvPr/>
          </p:nvSpPr>
          <p:spPr>
            <a:xfrm flipV="1">
              <a:off x="2101966" y="3730903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4" name="Rectángulo 73">
              <a:extLst>
                <a:ext uri="{FF2B5EF4-FFF2-40B4-BE49-F238E27FC236}">
                  <a16:creationId xmlns:a16="http://schemas.microsoft.com/office/drawing/2014/main" id="{E3D86FB0-2005-4144-9F33-7BCD2DDF162A}"/>
                </a:ext>
              </a:extLst>
            </p:cNvPr>
            <p:cNvSpPr/>
            <p:nvPr/>
          </p:nvSpPr>
          <p:spPr>
            <a:xfrm flipV="1">
              <a:off x="2101966" y="3309113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5" name="Rectángulo 74">
              <a:extLst>
                <a:ext uri="{FF2B5EF4-FFF2-40B4-BE49-F238E27FC236}">
                  <a16:creationId xmlns:a16="http://schemas.microsoft.com/office/drawing/2014/main" id="{5B2D3684-D91B-4E9C-A4B8-9329D3DCFF9E}"/>
                </a:ext>
              </a:extLst>
            </p:cNvPr>
            <p:cNvSpPr/>
            <p:nvPr/>
          </p:nvSpPr>
          <p:spPr>
            <a:xfrm flipV="1">
              <a:off x="2101966" y="2565943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6" name="Rectángulo 75">
              <a:extLst>
                <a:ext uri="{FF2B5EF4-FFF2-40B4-BE49-F238E27FC236}">
                  <a16:creationId xmlns:a16="http://schemas.microsoft.com/office/drawing/2014/main" id="{B6EDDBDD-B5D2-47E7-ADB7-A50C773E8594}"/>
                </a:ext>
              </a:extLst>
            </p:cNvPr>
            <p:cNvSpPr/>
            <p:nvPr/>
          </p:nvSpPr>
          <p:spPr>
            <a:xfrm flipV="1">
              <a:off x="2101966" y="2144153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7" name="Rectángulo 76">
              <a:extLst>
                <a:ext uri="{FF2B5EF4-FFF2-40B4-BE49-F238E27FC236}">
                  <a16:creationId xmlns:a16="http://schemas.microsoft.com/office/drawing/2014/main" id="{04DE3B0D-3501-4637-B8E5-4CC02700A13B}"/>
                </a:ext>
              </a:extLst>
            </p:cNvPr>
            <p:cNvSpPr/>
            <p:nvPr/>
          </p:nvSpPr>
          <p:spPr>
            <a:xfrm flipV="1">
              <a:off x="2101966" y="1417210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8" name="Rectángulo 77">
              <a:extLst>
                <a:ext uri="{FF2B5EF4-FFF2-40B4-BE49-F238E27FC236}">
                  <a16:creationId xmlns:a16="http://schemas.microsoft.com/office/drawing/2014/main" id="{1267CEF5-31BC-4C26-8A77-E2CCEFAEB850}"/>
                </a:ext>
              </a:extLst>
            </p:cNvPr>
            <p:cNvSpPr/>
            <p:nvPr/>
          </p:nvSpPr>
          <p:spPr>
            <a:xfrm flipV="1">
              <a:off x="2101966" y="995420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grpSp>
        <p:nvGrpSpPr>
          <p:cNvPr id="81" name="Grupo 80">
            <a:extLst>
              <a:ext uri="{FF2B5EF4-FFF2-40B4-BE49-F238E27FC236}">
                <a16:creationId xmlns:a16="http://schemas.microsoft.com/office/drawing/2014/main" id="{DBA496EC-916F-4D95-8AF1-A55A5B6F72F2}"/>
              </a:ext>
            </a:extLst>
          </p:cNvPr>
          <p:cNvGrpSpPr/>
          <p:nvPr/>
        </p:nvGrpSpPr>
        <p:grpSpPr>
          <a:xfrm>
            <a:off x="2885190" y="2257382"/>
            <a:ext cx="288599" cy="2082995"/>
            <a:chOff x="1742527" y="995420"/>
            <a:chExt cx="618639" cy="3354683"/>
          </a:xfrm>
          <a:solidFill>
            <a:schemeClr val="bg1">
              <a:alpha val="63000"/>
            </a:schemeClr>
          </a:solidFill>
          <a:scene3d>
            <a:camera prst="isometricRightUp"/>
            <a:lightRig rig="threePt" dir="t"/>
          </a:scene3d>
        </p:grpSpPr>
        <p:sp>
          <p:nvSpPr>
            <p:cNvPr id="82" name="Rectángulo 81">
              <a:extLst>
                <a:ext uri="{FF2B5EF4-FFF2-40B4-BE49-F238E27FC236}">
                  <a16:creationId xmlns:a16="http://schemas.microsoft.com/office/drawing/2014/main" id="{5BA6BE8E-994E-40E3-8CD5-A397E454507A}"/>
                </a:ext>
              </a:extLst>
            </p:cNvPr>
            <p:cNvSpPr/>
            <p:nvPr/>
          </p:nvSpPr>
          <p:spPr>
            <a:xfrm>
              <a:off x="1742527" y="995420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83" name="Rectángulo 82">
              <a:extLst>
                <a:ext uri="{FF2B5EF4-FFF2-40B4-BE49-F238E27FC236}">
                  <a16:creationId xmlns:a16="http://schemas.microsoft.com/office/drawing/2014/main" id="{B42E3739-9CCB-466C-A466-4686CEC5C46E}"/>
                </a:ext>
              </a:extLst>
            </p:cNvPr>
            <p:cNvSpPr/>
            <p:nvPr/>
          </p:nvSpPr>
          <p:spPr>
            <a:xfrm>
              <a:off x="1742527" y="1726810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84" name="Rectángulo 83">
              <a:extLst>
                <a:ext uri="{FF2B5EF4-FFF2-40B4-BE49-F238E27FC236}">
                  <a16:creationId xmlns:a16="http://schemas.microsoft.com/office/drawing/2014/main" id="{04C56F07-8F1C-455A-A709-269489F678E4}"/>
                </a:ext>
              </a:extLst>
            </p:cNvPr>
            <p:cNvSpPr/>
            <p:nvPr/>
          </p:nvSpPr>
          <p:spPr>
            <a:xfrm>
              <a:off x="1742527" y="2160380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85" name="Rectángulo 84">
              <a:extLst>
                <a:ext uri="{FF2B5EF4-FFF2-40B4-BE49-F238E27FC236}">
                  <a16:creationId xmlns:a16="http://schemas.microsoft.com/office/drawing/2014/main" id="{11C9F003-A1A1-40B8-BF0E-2BF6A9364B0B}"/>
                </a:ext>
              </a:extLst>
            </p:cNvPr>
            <p:cNvSpPr/>
            <p:nvPr/>
          </p:nvSpPr>
          <p:spPr>
            <a:xfrm>
              <a:off x="1742527" y="2891770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86" name="Rectángulo 85">
              <a:extLst>
                <a:ext uri="{FF2B5EF4-FFF2-40B4-BE49-F238E27FC236}">
                  <a16:creationId xmlns:a16="http://schemas.microsoft.com/office/drawing/2014/main" id="{AB465E5B-6C56-4A45-87D8-E5066897B9A8}"/>
                </a:ext>
              </a:extLst>
            </p:cNvPr>
            <p:cNvSpPr/>
            <p:nvPr/>
          </p:nvSpPr>
          <p:spPr>
            <a:xfrm>
              <a:off x="1742527" y="3309113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87" name="Rectángulo 86">
              <a:extLst>
                <a:ext uri="{FF2B5EF4-FFF2-40B4-BE49-F238E27FC236}">
                  <a16:creationId xmlns:a16="http://schemas.microsoft.com/office/drawing/2014/main" id="{770EB86B-7AA7-4CB7-9D58-254B1B6EE52A}"/>
                </a:ext>
              </a:extLst>
            </p:cNvPr>
            <p:cNvSpPr/>
            <p:nvPr/>
          </p:nvSpPr>
          <p:spPr>
            <a:xfrm>
              <a:off x="1742527" y="4040503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88" name="Rectángulo 87">
              <a:extLst>
                <a:ext uri="{FF2B5EF4-FFF2-40B4-BE49-F238E27FC236}">
                  <a16:creationId xmlns:a16="http://schemas.microsoft.com/office/drawing/2014/main" id="{6CD67C61-DEDB-488E-9B2F-BD7EF27A93BB}"/>
                </a:ext>
              </a:extLst>
            </p:cNvPr>
            <p:cNvSpPr/>
            <p:nvPr/>
          </p:nvSpPr>
          <p:spPr>
            <a:xfrm flipV="1">
              <a:off x="2101966" y="3730903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89" name="Rectángulo 88">
              <a:extLst>
                <a:ext uri="{FF2B5EF4-FFF2-40B4-BE49-F238E27FC236}">
                  <a16:creationId xmlns:a16="http://schemas.microsoft.com/office/drawing/2014/main" id="{56EBB45B-C794-42E8-A07A-DA1C0E8825CC}"/>
                </a:ext>
              </a:extLst>
            </p:cNvPr>
            <p:cNvSpPr/>
            <p:nvPr/>
          </p:nvSpPr>
          <p:spPr>
            <a:xfrm flipV="1">
              <a:off x="2101966" y="3309113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90" name="Rectángulo 89">
              <a:extLst>
                <a:ext uri="{FF2B5EF4-FFF2-40B4-BE49-F238E27FC236}">
                  <a16:creationId xmlns:a16="http://schemas.microsoft.com/office/drawing/2014/main" id="{F6512E28-F1CD-42A3-B88B-616676560DED}"/>
                </a:ext>
              </a:extLst>
            </p:cNvPr>
            <p:cNvSpPr/>
            <p:nvPr/>
          </p:nvSpPr>
          <p:spPr>
            <a:xfrm flipV="1">
              <a:off x="2101966" y="2565943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91" name="Rectángulo 90">
              <a:extLst>
                <a:ext uri="{FF2B5EF4-FFF2-40B4-BE49-F238E27FC236}">
                  <a16:creationId xmlns:a16="http://schemas.microsoft.com/office/drawing/2014/main" id="{ACEB4A0F-AF1E-4BD9-BFD5-0F8CF6EF54C0}"/>
                </a:ext>
              </a:extLst>
            </p:cNvPr>
            <p:cNvSpPr/>
            <p:nvPr/>
          </p:nvSpPr>
          <p:spPr>
            <a:xfrm flipV="1">
              <a:off x="2101966" y="2144153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92" name="Rectángulo 91">
              <a:extLst>
                <a:ext uri="{FF2B5EF4-FFF2-40B4-BE49-F238E27FC236}">
                  <a16:creationId xmlns:a16="http://schemas.microsoft.com/office/drawing/2014/main" id="{1E9CF6E3-7E88-46B0-BAF5-84AA85FF8F4D}"/>
                </a:ext>
              </a:extLst>
            </p:cNvPr>
            <p:cNvSpPr/>
            <p:nvPr/>
          </p:nvSpPr>
          <p:spPr>
            <a:xfrm flipV="1">
              <a:off x="2101966" y="1417210"/>
              <a:ext cx="259200" cy="619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93" name="Rectángulo 92">
              <a:extLst>
                <a:ext uri="{FF2B5EF4-FFF2-40B4-BE49-F238E27FC236}">
                  <a16:creationId xmlns:a16="http://schemas.microsoft.com/office/drawing/2014/main" id="{58F0E1C0-7FE9-4A65-B5C2-467768ADBC05}"/>
                </a:ext>
              </a:extLst>
            </p:cNvPr>
            <p:cNvSpPr/>
            <p:nvPr/>
          </p:nvSpPr>
          <p:spPr>
            <a:xfrm flipV="1">
              <a:off x="2101966" y="995420"/>
              <a:ext cx="259200" cy="309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grpSp>
        <p:nvGrpSpPr>
          <p:cNvPr id="617" name="Grupo 616">
            <a:extLst>
              <a:ext uri="{FF2B5EF4-FFF2-40B4-BE49-F238E27FC236}">
                <a16:creationId xmlns:a16="http://schemas.microsoft.com/office/drawing/2014/main" id="{4BCFF7D3-4573-44B5-BF68-4E59DBECF035}"/>
              </a:ext>
            </a:extLst>
          </p:cNvPr>
          <p:cNvGrpSpPr/>
          <p:nvPr/>
        </p:nvGrpSpPr>
        <p:grpSpPr>
          <a:xfrm>
            <a:off x="2333730" y="1043334"/>
            <a:ext cx="799200" cy="1050334"/>
            <a:chOff x="9774759" y="1821243"/>
            <a:chExt cx="799200" cy="1050334"/>
          </a:xfrm>
        </p:grpSpPr>
        <p:sp>
          <p:nvSpPr>
            <p:cNvPr id="94" name="Rectángulo 93">
              <a:extLst>
                <a:ext uri="{FF2B5EF4-FFF2-40B4-BE49-F238E27FC236}">
                  <a16:creationId xmlns:a16="http://schemas.microsoft.com/office/drawing/2014/main" id="{FF4C2104-A491-4C68-9013-21FC5E778B11}"/>
                </a:ext>
              </a:extLst>
            </p:cNvPr>
            <p:cNvSpPr/>
            <p:nvPr/>
          </p:nvSpPr>
          <p:spPr>
            <a:xfrm>
              <a:off x="9774759" y="2072377"/>
              <a:ext cx="799200" cy="799200"/>
            </a:xfrm>
            <a:prstGeom prst="rect">
              <a:avLst/>
            </a:prstGeom>
            <a:noFill/>
            <a:ln w="25400">
              <a:gradFill>
                <a:gsLst>
                  <a:gs pos="0">
                    <a:srgbClr val="09BFFF"/>
                  </a:gs>
                  <a:gs pos="100000">
                    <a:srgbClr val="FF6565"/>
                  </a:gs>
                </a:gsLst>
                <a:lin ang="5400000" scaled="1"/>
              </a:gradFill>
              <a:prstDash val="sysDot"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99" name="Rectángulo 98">
              <a:extLst>
                <a:ext uri="{FF2B5EF4-FFF2-40B4-BE49-F238E27FC236}">
                  <a16:creationId xmlns:a16="http://schemas.microsoft.com/office/drawing/2014/main" id="{BA76D7F5-CCD1-4E99-9559-934FC5180C75}"/>
                </a:ext>
              </a:extLst>
            </p:cNvPr>
            <p:cNvSpPr/>
            <p:nvPr/>
          </p:nvSpPr>
          <p:spPr>
            <a:xfrm>
              <a:off x="9774759" y="1943464"/>
              <a:ext cx="799200" cy="799200"/>
            </a:xfrm>
            <a:prstGeom prst="rect">
              <a:avLst/>
            </a:prstGeom>
            <a:noFill/>
            <a:ln w="25400">
              <a:gradFill>
                <a:gsLst>
                  <a:gs pos="0">
                    <a:srgbClr val="09BFFF"/>
                  </a:gs>
                  <a:gs pos="100000">
                    <a:srgbClr val="FF6565"/>
                  </a:gs>
                </a:gsLst>
                <a:lin ang="5400000" scaled="1"/>
              </a:gradFill>
              <a:prstDash val="sysDot"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00" name="Rectángulo 99">
              <a:extLst>
                <a:ext uri="{FF2B5EF4-FFF2-40B4-BE49-F238E27FC236}">
                  <a16:creationId xmlns:a16="http://schemas.microsoft.com/office/drawing/2014/main" id="{58411146-B9C3-49BF-91B4-3E3B24CD4CF7}"/>
                </a:ext>
              </a:extLst>
            </p:cNvPr>
            <p:cNvSpPr/>
            <p:nvPr/>
          </p:nvSpPr>
          <p:spPr>
            <a:xfrm>
              <a:off x="9774759" y="1821243"/>
              <a:ext cx="799200" cy="799200"/>
            </a:xfrm>
            <a:prstGeom prst="rect">
              <a:avLst/>
            </a:prstGeom>
            <a:noFill/>
            <a:ln w="25400">
              <a:gradFill>
                <a:gsLst>
                  <a:gs pos="0">
                    <a:srgbClr val="09BFFF"/>
                  </a:gs>
                  <a:gs pos="100000">
                    <a:srgbClr val="FF6565"/>
                  </a:gs>
                </a:gsLst>
                <a:lin ang="5400000" scaled="1"/>
              </a:gradFill>
              <a:prstDash val="sysDot"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113" name="Forma libre: forma 112">
            <a:extLst>
              <a:ext uri="{FF2B5EF4-FFF2-40B4-BE49-F238E27FC236}">
                <a16:creationId xmlns:a16="http://schemas.microsoft.com/office/drawing/2014/main" id="{0037AF5E-6F02-43C8-80E5-5C399DF4BB8D}"/>
              </a:ext>
            </a:extLst>
          </p:cNvPr>
          <p:cNvSpPr/>
          <p:nvPr/>
        </p:nvSpPr>
        <p:spPr>
          <a:xfrm>
            <a:off x="2514520" y="651811"/>
            <a:ext cx="598810" cy="877247"/>
          </a:xfrm>
          <a:custGeom>
            <a:avLst/>
            <a:gdLst>
              <a:gd name="connsiteX0" fmla="*/ 539539 w 1079078"/>
              <a:gd name="connsiteY0" fmla="*/ 0 h 1448080"/>
              <a:gd name="connsiteX1" fmla="*/ 1068117 w 1079078"/>
              <a:gd name="connsiteY1" fmla="*/ 441076 h 1448080"/>
              <a:gd name="connsiteX2" fmla="*/ 1076132 w 1079078"/>
              <a:gd name="connsiteY2" fmla="*/ 522479 h 1448080"/>
              <a:gd name="connsiteX3" fmla="*/ 1078327 w 1079078"/>
              <a:gd name="connsiteY3" fmla="*/ 530197 h 1448080"/>
              <a:gd name="connsiteX4" fmla="*/ 1077994 w 1079078"/>
              <a:gd name="connsiteY4" fmla="*/ 541396 h 1448080"/>
              <a:gd name="connsiteX5" fmla="*/ 1079078 w 1079078"/>
              <a:gd name="connsiteY5" fmla="*/ 552405 h 1448080"/>
              <a:gd name="connsiteX6" fmla="*/ 1079054 w 1079078"/>
              <a:gd name="connsiteY6" fmla="*/ 552647 h 1448080"/>
              <a:gd name="connsiteX7" fmla="*/ 1077660 w 1079078"/>
              <a:gd name="connsiteY7" fmla="*/ 552647 h 1448080"/>
              <a:gd name="connsiteX8" fmla="*/ 1076874 w 1079078"/>
              <a:gd name="connsiteY8" fmla="*/ 579072 h 1448080"/>
              <a:gd name="connsiteX9" fmla="*/ 519865 w 1079078"/>
              <a:gd name="connsiteY9" fmla="*/ 1448069 h 1448080"/>
              <a:gd name="connsiteX10" fmla="*/ 1044 w 1079078"/>
              <a:gd name="connsiteY10" fmla="*/ 558899 h 1448080"/>
              <a:gd name="connsiteX11" fmla="*/ 1113 w 1079078"/>
              <a:gd name="connsiteY11" fmla="*/ 552647 h 1448080"/>
              <a:gd name="connsiteX12" fmla="*/ 24 w 1079078"/>
              <a:gd name="connsiteY12" fmla="*/ 552647 h 1448080"/>
              <a:gd name="connsiteX13" fmla="*/ 0 w 1079078"/>
              <a:gd name="connsiteY13" fmla="*/ 552405 h 1448080"/>
              <a:gd name="connsiteX14" fmla="*/ 1256 w 1079078"/>
              <a:gd name="connsiteY14" fmla="*/ 539648 h 1448080"/>
              <a:gd name="connsiteX15" fmla="*/ 1588 w 1079078"/>
              <a:gd name="connsiteY15" fmla="*/ 509573 h 1448080"/>
              <a:gd name="connsiteX16" fmla="*/ 5377 w 1079078"/>
              <a:gd name="connsiteY16" fmla="*/ 497794 h 1448080"/>
              <a:gd name="connsiteX17" fmla="*/ 10962 w 1079078"/>
              <a:gd name="connsiteY17" fmla="*/ 441076 h 1448080"/>
              <a:gd name="connsiteX18" fmla="*/ 539539 w 1079078"/>
              <a:gd name="connsiteY18" fmla="*/ 0 h 1448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079078" h="1448080">
                <a:moveTo>
                  <a:pt x="539539" y="0"/>
                </a:moveTo>
                <a:cubicBezTo>
                  <a:pt x="800271" y="0"/>
                  <a:pt x="1017807" y="189354"/>
                  <a:pt x="1068117" y="441076"/>
                </a:cubicBezTo>
                <a:lnTo>
                  <a:pt x="1076132" y="522479"/>
                </a:lnTo>
                <a:lnTo>
                  <a:pt x="1078327" y="530197"/>
                </a:lnTo>
                <a:lnTo>
                  <a:pt x="1077994" y="541396"/>
                </a:lnTo>
                <a:lnTo>
                  <a:pt x="1079078" y="552405"/>
                </a:lnTo>
                <a:lnTo>
                  <a:pt x="1079054" y="552647"/>
                </a:lnTo>
                <a:lnTo>
                  <a:pt x="1077660" y="552647"/>
                </a:lnTo>
                <a:lnTo>
                  <a:pt x="1076874" y="579072"/>
                </a:lnTo>
                <a:cubicBezTo>
                  <a:pt x="1044918" y="834606"/>
                  <a:pt x="673728" y="1451100"/>
                  <a:pt x="519865" y="1448069"/>
                </a:cubicBezTo>
                <a:cubicBezTo>
                  <a:pt x="366003" y="1445038"/>
                  <a:pt x="22393" y="817179"/>
                  <a:pt x="1044" y="558899"/>
                </a:cubicBezTo>
                <a:lnTo>
                  <a:pt x="1113" y="552647"/>
                </a:lnTo>
                <a:lnTo>
                  <a:pt x="24" y="552647"/>
                </a:lnTo>
                <a:lnTo>
                  <a:pt x="0" y="552405"/>
                </a:lnTo>
                <a:lnTo>
                  <a:pt x="1256" y="539648"/>
                </a:lnTo>
                <a:lnTo>
                  <a:pt x="1588" y="509573"/>
                </a:lnTo>
                <a:lnTo>
                  <a:pt x="5377" y="497794"/>
                </a:lnTo>
                <a:lnTo>
                  <a:pt x="10962" y="441076"/>
                </a:lnTo>
                <a:cubicBezTo>
                  <a:pt x="61272" y="189354"/>
                  <a:pt x="278807" y="0"/>
                  <a:pt x="539539" y="0"/>
                </a:cubicBezTo>
                <a:close/>
              </a:path>
            </a:pathLst>
          </a:custGeom>
          <a:gradFill>
            <a:gsLst>
              <a:gs pos="0">
                <a:srgbClr val="461E64"/>
              </a:gs>
              <a:gs pos="100000">
                <a:srgbClr val="FF6565"/>
              </a:gs>
            </a:gsLst>
            <a:lin ang="5400000" scaled="1"/>
          </a:gradFill>
          <a:ln>
            <a:noFill/>
          </a:ln>
          <a:scene3d>
            <a:camera prst="isometricRightUp"/>
            <a:lightRig rig="sunset" dir="t"/>
          </a:scene3d>
          <a:sp3d prstMaterial="flat">
            <a:bevelT w="165100" prst="coolSlant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/>
          </a:p>
        </p:txBody>
      </p:sp>
      <p:cxnSp>
        <p:nvCxnSpPr>
          <p:cNvPr id="118" name="Conector recto 117">
            <a:extLst>
              <a:ext uri="{FF2B5EF4-FFF2-40B4-BE49-F238E27FC236}">
                <a16:creationId xmlns:a16="http://schemas.microsoft.com/office/drawing/2014/main" id="{E02CC5B7-DFAF-4C4D-8BE1-FFF7C8B959D0}"/>
              </a:ext>
            </a:extLst>
          </p:cNvPr>
          <p:cNvCxnSpPr>
            <a:cxnSpLocks/>
          </p:cNvCxnSpPr>
          <p:nvPr/>
        </p:nvCxnSpPr>
        <p:spPr>
          <a:xfrm flipH="1">
            <a:off x="0" y="5814665"/>
            <a:ext cx="12192001" cy="0"/>
          </a:xfrm>
          <a:prstGeom prst="line">
            <a:avLst/>
          </a:prstGeom>
          <a:ln w="76200">
            <a:gradFill flip="none" rotWithShape="1">
              <a:gsLst>
                <a:gs pos="100000">
                  <a:schemeClr val="accent1">
                    <a:lumMod val="5000"/>
                    <a:lumOff val="95000"/>
                  </a:schemeClr>
                </a:gs>
                <a:gs pos="88000">
                  <a:srgbClr val="212121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CuadroTexto 123">
            <a:extLst>
              <a:ext uri="{FF2B5EF4-FFF2-40B4-BE49-F238E27FC236}">
                <a16:creationId xmlns:a16="http://schemas.microsoft.com/office/drawing/2014/main" id="{1CDD9841-F3D5-44F2-AD21-D3C2C9299A65}"/>
              </a:ext>
            </a:extLst>
          </p:cNvPr>
          <p:cNvSpPr txBox="1"/>
          <p:nvPr/>
        </p:nvSpPr>
        <p:spPr>
          <a:xfrm>
            <a:off x="5977900" y="551207"/>
            <a:ext cx="48877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5400" b="1" spc="19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CLIENTES</a:t>
            </a:r>
          </a:p>
        </p:txBody>
      </p:sp>
      <p:pic>
        <p:nvPicPr>
          <p:cNvPr id="2" name="Vídeo 5" title="Luces de un coche de policía">
            <a:hlinkClick r:id="" action="ppaction://media"/>
            <a:extLst>
              <a:ext uri="{FF2B5EF4-FFF2-40B4-BE49-F238E27FC236}">
                <a16:creationId xmlns:a16="http://schemas.microsoft.com/office/drawing/2014/main" id="{2753257E-6617-013F-C162-4E7171F56D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01858" y="3525689"/>
            <a:ext cx="4594861" cy="2584609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5A3A1E5-C82C-CE5A-14CC-0CEF8835C343}"/>
              </a:ext>
            </a:extLst>
          </p:cNvPr>
          <p:cNvSpPr txBox="1"/>
          <p:nvPr/>
        </p:nvSpPr>
        <p:spPr>
          <a:xfrm>
            <a:off x="9636497" y="2144655"/>
            <a:ext cx="135325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000" b="1" dirty="0">
                <a:solidFill>
                  <a:schemeClr val="bg1"/>
                </a:solidFill>
                <a:latin typeface="Tw Cen MT" panose="020B0602020104020603" pitchFamily="34" charset="0"/>
              </a:rPr>
              <a:t>Público</a:t>
            </a:r>
          </a:p>
        </p:txBody>
      </p:sp>
    </p:spTree>
    <p:extLst>
      <p:ext uri="{BB962C8B-B14F-4D97-AF65-F5344CB8AC3E}">
        <p14:creationId xmlns:p14="http://schemas.microsoft.com/office/powerpoint/2010/main" val="86158029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8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2" presetClass="entr" presetSubtype="1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20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12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upo 55">
            <a:extLst>
              <a:ext uri="{FF2B5EF4-FFF2-40B4-BE49-F238E27FC236}">
                <a16:creationId xmlns:a16="http://schemas.microsoft.com/office/drawing/2014/main" id="{8D08E0F7-A97D-4CA8-880B-B4BE57196278}"/>
              </a:ext>
            </a:extLst>
          </p:cNvPr>
          <p:cNvGrpSpPr/>
          <p:nvPr/>
        </p:nvGrpSpPr>
        <p:grpSpPr>
          <a:xfrm>
            <a:off x="1707073" y="1230363"/>
            <a:ext cx="8854858" cy="3207208"/>
            <a:chOff x="1829905" y="2042490"/>
            <a:chExt cx="8854858" cy="3207208"/>
          </a:xfrm>
          <a:gradFill flip="none" rotWithShape="1">
            <a:gsLst>
              <a:gs pos="0">
                <a:srgbClr val="FFA433"/>
              </a:gs>
              <a:gs pos="87000">
                <a:srgbClr val="FF5050"/>
              </a:gs>
              <a:gs pos="58000">
                <a:srgbClr val="FA7921"/>
              </a:gs>
              <a:gs pos="26000">
                <a:srgbClr val="9BC53D"/>
              </a:gs>
            </a:gsLst>
            <a:lin ang="0" scaled="1"/>
            <a:tileRect/>
          </a:gradFill>
        </p:grpSpPr>
        <p:sp>
          <p:nvSpPr>
            <p:cNvPr id="36" name="Forma libre: forma 35">
              <a:extLst>
                <a:ext uri="{FF2B5EF4-FFF2-40B4-BE49-F238E27FC236}">
                  <a16:creationId xmlns:a16="http://schemas.microsoft.com/office/drawing/2014/main" id="{D4B5EDCA-3A17-4CC7-B12B-1F421A28654A}"/>
                </a:ext>
              </a:extLst>
            </p:cNvPr>
            <p:cNvSpPr/>
            <p:nvPr/>
          </p:nvSpPr>
          <p:spPr>
            <a:xfrm>
              <a:off x="1829905" y="2049314"/>
              <a:ext cx="3208422" cy="1603800"/>
            </a:xfrm>
            <a:custGeom>
              <a:avLst/>
              <a:gdLst>
                <a:gd name="connsiteX0" fmla="*/ 1604211 w 3208422"/>
                <a:gd name="connsiteY0" fmla="*/ 0 h 1603800"/>
                <a:gd name="connsiteX1" fmla="*/ 3208422 w 3208422"/>
                <a:gd name="connsiteY1" fmla="*/ 1603800 h 1603800"/>
                <a:gd name="connsiteX2" fmla="*/ 2822323 w 3208422"/>
                <a:gd name="connsiteY2" fmla="*/ 1603800 h 1603800"/>
                <a:gd name="connsiteX3" fmla="*/ 1604211 w 3208422"/>
                <a:gd name="connsiteY3" fmla="*/ 386099 h 1603800"/>
                <a:gd name="connsiteX4" fmla="*/ 386099 w 3208422"/>
                <a:gd name="connsiteY4" fmla="*/ 1603800 h 1603800"/>
                <a:gd name="connsiteX5" fmla="*/ 0 w 3208422"/>
                <a:gd name="connsiteY5" fmla="*/ 1603800 h 1603800"/>
                <a:gd name="connsiteX6" fmla="*/ 1604211 w 3208422"/>
                <a:gd name="connsiteY6" fmla="*/ 0 h 160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08422" h="1603800">
                  <a:moveTo>
                    <a:pt x="1604211" y="0"/>
                  </a:moveTo>
                  <a:cubicBezTo>
                    <a:pt x="2490192" y="0"/>
                    <a:pt x="3208422" y="718046"/>
                    <a:pt x="3208422" y="1603800"/>
                  </a:cubicBezTo>
                  <a:lnTo>
                    <a:pt x="2822323" y="1603800"/>
                  </a:lnTo>
                  <a:cubicBezTo>
                    <a:pt x="2822323" y="931282"/>
                    <a:pt x="2276956" y="386099"/>
                    <a:pt x="1604211" y="386099"/>
                  </a:cubicBezTo>
                  <a:cubicBezTo>
                    <a:pt x="931466" y="386099"/>
                    <a:pt x="386099" y="931282"/>
                    <a:pt x="386099" y="1603800"/>
                  </a:cubicBezTo>
                  <a:lnTo>
                    <a:pt x="0" y="1603800"/>
                  </a:lnTo>
                  <a:cubicBezTo>
                    <a:pt x="0" y="718046"/>
                    <a:pt x="718230" y="0"/>
                    <a:pt x="160421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ES">
                <a:solidFill>
                  <a:schemeClr val="tx1"/>
                </a:solidFill>
              </a:endParaRPr>
            </a:p>
          </p:txBody>
        </p:sp>
        <p:sp>
          <p:nvSpPr>
            <p:cNvPr id="38" name="Forma libre: forma 37">
              <a:extLst>
                <a:ext uri="{FF2B5EF4-FFF2-40B4-BE49-F238E27FC236}">
                  <a16:creationId xmlns:a16="http://schemas.microsoft.com/office/drawing/2014/main" id="{0E7C3B0D-2A20-4542-9FBD-AB235005DCC9}"/>
                </a:ext>
              </a:extLst>
            </p:cNvPr>
            <p:cNvSpPr/>
            <p:nvPr/>
          </p:nvSpPr>
          <p:spPr>
            <a:xfrm>
              <a:off x="7476341" y="2042490"/>
              <a:ext cx="3208422" cy="1603800"/>
            </a:xfrm>
            <a:custGeom>
              <a:avLst/>
              <a:gdLst>
                <a:gd name="connsiteX0" fmla="*/ 1604211 w 3208422"/>
                <a:gd name="connsiteY0" fmla="*/ 0 h 1603800"/>
                <a:gd name="connsiteX1" fmla="*/ 3208422 w 3208422"/>
                <a:gd name="connsiteY1" fmla="*/ 1603800 h 1603800"/>
                <a:gd name="connsiteX2" fmla="*/ 2822323 w 3208422"/>
                <a:gd name="connsiteY2" fmla="*/ 1603800 h 1603800"/>
                <a:gd name="connsiteX3" fmla="*/ 1604211 w 3208422"/>
                <a:gd name="connsiteY3" fmla="*/ 386099 h 1603800"/>
                <a:gd name="connsiteX4" fmla="*/ 386099 w 3208422"/>
                <a:gd name="connsiteY4" fmla="*/ 1603800 h 1603800"/>
                <a:gd name="connsiteX5" fmla="*/ 0 w 3208422"/>
                <a:gd name="connsiteY5" fmla="*/ 1603800 h 1603800"/>
                <a:gd name="connsiteX6" fmla="*/ 1604211 w 3208422"/>
                <a:gd name="connsiteY6" fmla="*/ 0 h 160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08422" h="1603800">
                  <a:moveTo>
                    <a:pt x="1604211" y="0"/>
                  </a:moveTo>
                  <a:cubicBezTo>
                    <a:pt x="2490192" y="0"/>
                    <a:pt x="3208422" y="718046"/>
                    <a:pt x="3208422" y="1603800"/>
                  </a:cubicBezTo>
                  <a:lnTo>
                    <a:pt x="2822323" y="1603800"/>
                  </a:lnTo>
                  <a:cubicBezTo>
                    <a:pt x="2822323" y="931282"/>
                    <a:pt x="2276956" y="386099"/>
                    <a:pt x="1604211" y="386099"/>
                  </a:cubicBezTo>
                  <a:cubicBezTo>
                    <a:pt x="931466" y="386099"/>
                    <a:pt x="386099" y="931282"/>
                    <a:pt x="386099" y="1603800"/>
                  </a:cubicBezTo>
                  <a:lnTo>
                    <a:pt x="0" y="1603800"/>
                  </a:lnTo>
                  <a:cubicBezTo>
                    <a:pt x="0" y="718046"/>
                    <a:pt x="718230" y="0"/>
                    <a:pt x="160421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ES">
                <a:solidFill>
                  <a:schemeClr val="tx1"/>
                </a:solidFill>
              </a:endParaRPr>
            </a:p>
          </p:txBody>
        </p:sp>
        <p:sp>
          <p:nvSpPr>
            <p:cNvPr id="40" name="Forma libre: forma 39">
              <a:extLst>
                <a:ext uri="{FF2B5EF4-FFF2-40B4-BE49-F238E27FC236}">
                  <a16:creationId xmlns:a16="http://schemas.microsoft.com/office/drawing/2014/main" id="{F9062C0B-8834-4A0F-8993-71915A5EF00A}"/>
                </a:ext>
              </a:extLst>
            </p:cNvPr>
            <p:cNvSpPr/>
            <p:nvPr/>
          </p:nvSpPr>
          <p:spPr>
            <a:xfrm flipV="1">
              <a:off x="4649197" y="3645898"/>
              <a:ext cx="3208422" cy="1603800"/>
            </a:xfrm>
            <a:custGeom>
              <a:avLst/>
              <a:gdLst>
                <a:gd name="connsiteX0" fmla="*/ 1604211 w 3208422"/>
                <a:gd name="connsiteY0" fmla="*/ 0 h 1603800"/>
                <a:gd name="connsiteX1" fmla="*/ 3208422 w 3208422"/>
                <a:gd name="connsiteY1" fmla="*/ 1603800 h 1603800"/>
                <a:gd name="connsiteX2" fmla="*/ 2822323 w 3208422"/>
                <a:gd name="connsiteY2" fmla="*/ 1603800 h 1603800"/>
                <a:gd name="connsiteX3" fmla="*/ 1604211 w 3208422"/>
                <a:gd name="connsiteY3" fmla="*/ 386099 h 1603800"/>
                <a:gd name="connsiteX4" fmla="*/ 386099 w 3208422"/>
                <a:gd name="connsiteY4" fmla="*/ 1603800 h 1603800"/>
                <a:gd name="connsiteX5" fmla="*/ 0 w 3208422"/>
                <a:gd name="connsiteY5" fmla="*/ 1603800 h 1603800"/>
                <a:gd name="connsiteX6" fmla="*/ 1604211 w 3208422"/>
                <a:gd name="connsiteY6" fmla="*/ 0 h 160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08422" h="1603800">
                  <a:moveTo>
                    <a:pt x="1604211" y="0"/>
                  </a:moveTo>
                  <a:cubicBezTo>
                    <a:pt x="2490192" y="0"/>
                    <a:pt x="3208422" y="718046"/>
                    <a:pt x="3208422" y="1603800"/>
                  </a:cubicBezTo>
                  <a:lnTo>
                    <a:pt x="2822323" y="1603800"/>
                  </a:lnTo>
                  <a:cubicBezTo>
                    <a:pt x="2822323" y="931282"/>
                    <a:pt x="2276956" y="386099"/>
                    <a:pt x="1604211" y="386099"/>
                  </a:cubicBezTo>
                  <a:cubicBezTo>
                    <a:pt x="931466" y="386099"/>
                    <a:pt x="386099" y="931282"/>
                    <a:pt x="386099" y="1603800"/>
                  </a:cubicBezTo>
                  <a:lnTo>
                    <a:pt x="0" y="1603800"/>
                  </a:lnTo>
                  <a:cubicBezTo>
                    <a:pt x="0" y="718046"/>
                    <a:pt x="718230" y="0"/>
                    <a:pt x="160421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ES">
                <a:solidFill>
                  <a:schemeClr val="tx1"/>
                </a:solidFill>
              </a:endParaRPr>
            </a:p>
          </p:txBody>
        </p:sp>
      </p:grpSp>
      <p:sp>
        <p:nvSpPr>
          <p:cNvPr id="5" name="CuadroTexto 4">
            <a:extLst>
              <a:ext uri="{FF2B5EF4-FFF2-40B4-BE49-F238E27FC236}">
                <a16:creationId xmlns:a16="http://schemas.microsoft.com/office/drawing/2014/main" id="{24D906E5-4EB1-4F8B-8936-CF377DDFFB44}"/>
              </a:ext>
            </a:extLst>
          </p:cNvPr>
          <p:cNvSpPr txBox="1"/>
          <p:nvPr/>
        </p:nvSpPr>
        <p:spPr>
          <a:xfrm>
            <a:off x="395873" y="239430"/>
            <a:ext cx="57001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5400" b="1" spc="19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OBJETIVOS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CC517DD7-D1F2-4E4C-8964-93BEE0D9E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0252" y="-2226707"/>
            <a:ext cx="4314825" cy="1847850"/>
          </a:xfrm>
          <a:prstGeom prst="rect">
            <a:avLst/>
          </a:prstGeom>
        </p:spPr>
      </p:pic>
      <p:grpSp>
        <p:nvGrpSpPr>
          <p:cNvPr id="11" name="Grupo 10">
            <a:extLst>
              <a:ext uri="{FF2B5EF4-FFF2-40B4-BE49-F238E27FC236}">
                <a16:creationId xmlns:a16="http://schemas.microsoft.com/office/drawing/2014/main" id="{7835C644-49AE-45B5-B12D-5B38BFD944A7}"/>
              </a:ext>
            </a:extLst>
          </p:cNvPr>
          <p:cNvGrpSpPr/>
          <p:nvPr/>
        </p:nvGrpSpPr>
        <p:grpSpPr>
          <a:xfrm>
            <a:off x="4265194" y="-1360061"/>
            <a:ext cx="2553710" cy="628650"/>
            <a:chOff x="800100" y="-1181100"/>
            <a:chExt cx="2553710" cy="628650"/>
          </a:xfrm>
        </p:grpSpPr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4CD950D6-2684-493A-B061-BA16E3CF3072}"/>
                </a:ext>
              </a:extLst>
            </p:cNvPr>
            <p:cNvSpPr/>
            <p:nvPr/>
          </p:nvSpPr>
          <p:spPr>
            <a:xfrm>
              <a:off x="800100" y="-1181100"/>
              <a:ext cx="647700" cy="628650"/>
            </a:xfrm>
            <a:prstGeom prst="rect">
              <a:avLst/>
            </a:prstGeom>
            <a:solidFill>
              <a:srgbClr val="43AF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id="{0628E645-EBF2-417C-9ADF-6EAC155657ED}"/>
                </a:ext>
              </a:extLst>
            </p:cNvPr>
            <p:cNvSpPr/>
            <p:nvPr/>
          </p:nvSpPr>
          <p:spPr>
            <a:xfrm>
              <a:off x="1429944" y="-1181100"/>
              <a:ext cx="647700" cy="628650"/>
            </a:xfrm>
            <a:prstGeom prst="rect">
              <a:avLst/>
            </a:prstGeom>
            <a:solidFill>
              <a:srgbClr val="FFA4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FA66A9D8-78AF-4BC9-A280-EDBF197CEA74}"/>
                </a:ext>
              </a:extLst>
            </p:cNvPr>
            <p:cNvSpPr/>
            <p:nvPr/>
          </p:nvSpPr>
          <p:spPr>
            <a:xfrm>
              <a:off x="2077644" y="-1181100"/>
              <a:ext cx="647700" cy="628650"/>
            </a:xfrm>
            <a:prstGeom prst="rect">
              <a:avLst/>
            </a:prstGeom>
            <a:solidFill>
              <a:srgbClr val="D583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3D35F4B8-652E-4BD1-9ED0-0DA27E2B7164}"/>
                </a:ext>
              </a:extLst>
            </p:cNvPr>
            <p:cNvSpPr/>
            <p:nvPr/>
          </p:nvSpPr>
          <p:spPr>
            <a:xfrm>
              <a:off x="2706110" y="-1181100"/>
              <a:ext cx="647700" cy="628650"/>
            </a:xfrm>
            <a:prstGeom prst="rect">
              <a:avLst/>
            </a:prstGeom>
            <a:solidFill>
              <a:srgbClr val="2121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23" name="Grupo 22">
            <a:extLst>
              <a:ext uri="{FF2B5EF4-FFF2-40B4-BE49-F238E27FC236}">
                <a16:creationId xmlns:a16="http://schemas.microsoft.com/office/drawing/2014/main" id="{6E7DBE98-5768-43F5-9394-11F35E7C43FB}"/>
              </a:ext>
            </a:extLst>
          </p:cNvPr>
          <p:cNvGrpSpPr/>
          <p:nvPr/>
        </p:nvGrpSpPr>
        <p:grpSpPr>
          <a:xfrm>
            <a:off x="7785138" y="-2133112"/>
            <a:ext cx="1926505" cy="1874367"/>
            <a:chOff x="4666800" y="2035234"/>
            <a:chExt cx="2853664" cy="2822966"/>
          </a:xfrm>
        </p:grpSpPr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B8DE9BA9-5167-46D9-BA7A-0FA9C3522BC9}"/>
                </a:ext>
              </a:extLst>
            </p:cNvPr>
            <p:cNvSpPr/>
            <p:nvPr/>
          </p:nvSpPr>
          <p:spPr>
            <a:xfrm>
              <a:off x="4666800" y="2591482"/>
              <a:ext cx="628442" cy="1101685"/>
            </a:xfrm>
            <a:custGeom>
              <a:avLst/>
              <a:gdLst>
                <a:gd name="connsiteX0" fmla="*/ 272830 w 628442"/>
                <a:gd name="connsiteY0" fmla="*/ 0 h 1101685"/>
                <a:gd name="connsiteX1" fmla="*/ 278846 w 628442"/>
                <a:gd name="connsiteY1" fmla="*/ 1867 h 1101685"/>
                <a:gd name="connsiteX2" fmla="*/ 628442 w 628442"/>
                <a:gd name="connsiteY2" fmla="*/ 529285 h 1101685"/>
                <a:gd name="connsiteX3" fmla="*/ 278846 w 628442"/>
                <a:gd name="connsiteY3" fmla="*/ 1056703 h 1101685"/>
                <a:gd name="connsiteX4" fmla="*/ 205419 w 628442"/>
                <a:gd name="connsiteY4" fmla="*/ 1079496 h 1101685"/>
                <a:gd name="connsiteX5" fmla="*/ 150594 w 628442"/>
                <a:gd name="connsiteY5" fmla="*/ 1092154 h 1101685"/>
                <a:gd name="connsiteX6" fmla="*/ 56042 w 628442"/>
                <a:gd name="connsiteY6" fmla="*/ 1101685 h 1101685"/>
                <a:gd name="connsiteX7" fmla="*/ 24915 w 628442"/>
                <a:gd name="connsiteY7" fmla="*/ 1098547 h 1101685"/>
                <a:gd name="connsiteX8" fmla="*/ 7379 w 628442"/>
                <a:gd name="connsiteY8" fmla="*/ 983646 h 1101685"/>
                <a:gd name="connsiteX9" fmla="*/ 0 w 628442"/>
                <a:gd name="connsiteY9" fmla="*/ 837519 h 1101685"/>
                <a:gd name="connsiteX10" fmla="*/ 244085 w 628442"/>
                <a:gd name="connsiteY10" fmla="*/ 38440 h 1101685"/>
                <a:gd name="connsiteX11" fmla="*/ 272830 w 628442"/>
                <a:gd name="connsiteY11" fmla="*/ 0 h 110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42" h="1101685">
                  <a:moveTo>
                    <a:pt x="272830" y="0"/>
                  </a:moveTo>
                  <a:lnTo>
                    <a:pt x="278846" y="1867"/>
                  </a:lnTo>
                  <a:cubicBezTo>
                    <a:pt x="484289" y="88762"/>
                    <a:pt x="628442" y="292189"/>
                    <a:pt x="628442" y="529285"/>
                  </a:cubicBezTo>
                  <a:cubicBezTo>
                    <a:pt x="628442" y="766381"/>
                    <a:pt x="484289" y="969808"/>
                    <a:pt x="278846" y="1056703"/>
                  </a:cubicBezTo>
                  <a:lnTo>
                    <a:pt x="205419" y="1079496"/>
                  </a:lnTo>
                  <a:lnTo>
                    <a:pt x="150594" y="1092154"/>
                  </a:lnTo>
                  <a:lnTo>
                    <a:pt x="56042" y="1101685"/>
                  </a:lnTo>
                  <a:lnTo>
                    <a:pt x="24915" y="1098547"/>
                  </a:lnTo>
                  <a:lnTo>
                    <a:pt x="7379" y="983646"/>
                  </a:lnTo>
                  <a:cubicBezTo>
                    <a:pt x="2500" y="935601"/>
                    <a:pt x="0" y="886852"/>
                    <a:pt x="0" y="837519"/>
                  </a:cubicBezTo>
                  <a:cubicBezTo>
                    <a:pt x="0" y="541522"/>
                    <a:pt x="89983" y="266542"/>
                    <a:pt x="244085" y="38440"/>
                  </a:cubicBezTo>
                  <a:lnTo>
                    <a:pt x="272830" y="0"/>
                  </a:lnTo>
                  <a:close/>
                </a:path>
              </a:pathLst>
            </a:custGeom>
            <a:solidFill>
              <a:srgbClr val="FF5050"/>
            </a:solidFill>
            <a:ln>
              <a:noFill/>
            </a:ln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ES" dirty="0"/>
            </a:p>
          </p:txBody>
        </p:sp>
        <p:sp>
          <p:nvSpPr>
            <p:cNvPr id="17" name="Forma libre: forma 16">
              <a:extLst>
                <a:ext uri="{FF2B5EF4-FFF2-40B4-BE49-F238E27FC236}">
                  <a16:creationId xmlns:a16="http://schemas.microsoft.com/office/drawing/2014/main" id="{260ECB15-ADBF-467C-AFFC-080A78D9436F}"/>
                </a:ext>
              </a:extLst>
            </p:cNvPr>
            <p:cNvSpPr/>
            <p:nvPr/>
          </p:nvSpPr>
          <p:spPr>
            <a:xfrm>
              <a:off x="6645413" y="3748229"/>
              <a:ext cx="826761" cy="936225"/>
            </a:xfrm>
            <a:custGeom>
              <a:avLst/>
              <a:gdLst>
                <a:gd name="connsiteX0" fmla="*/ 572400 w 826761"/>
                <a:gd name="connsiteY0" fmla="*/ 0 h 936225"/>
                <a:gd name="connsiteX1" fmla="*/ 667066 w 826761"/>
                <a:gd name="connsiteY1" fmla="*/ 9543 h 936225"/>
                <a:gd name="connsiteX2" fmla="*/ 721592 w 826761"/>
                <a:gd name="connsiteY2" fmla="*/ 22131 h 936225"/>
                <a:gd name="connsiteX3" fmla="*/ 795204 w 826761"/>
                <a:gd name="connsiteY3" fmla="*/ 44982 h 936225"/>
                <a:gd name="connsiteX4" fmla="*/ 826761 w 826761"/>
                <a:gd name="connsiteY4" fmla="*/ 62111 h 936225"/>
                <a:gd name="connsiteX5" fmla="*/ 815534 w 826761"/>
                <a:gd name="connsiteY5" fmla="*/ 105772 h 936225"/>
                <a:gd name="connsiteX6" fmla="*/ 249667 w 826761"/>
                <a:gd name="connsiteY6" fmla="*/ 865887 h 936225"/>
                <a:gd name="connsiteX7" fmla="*/ 133888 w 826761"/>
                <a:gd name="connsiteY7" fmla="*/ 936225 h 936225"/>
                <a:gd name="connsiteX8" fmla="*/ 97757 w 826761"/>
                <a:gd name="connsiteY8" fmla="*/ 892434 h 936225"/>
                <a:gd name="connsiteX9" fmla="*/ 54632 w 826761"/>
                <a:gd name="connsiteY9" fmla="*/ 812982 h 936225"/>
                <a:gd name="connsiteX10" fmla="*/ 43269 w 826761"/>
                <a:gd name="connsiteY10" fmla="*/ 789685 h 936225"/>
                <a:gd name="connsiteX11" fmla="*/ 11629 w 826761"/>
                <a:gd name="connsiteY11" fmla="*/ 687759 h 936225"/>
                <a:gd name="connsiteX12" fmla="*/ 0 w 826761"/>
                <a:gd name="connsiteY12" fmla="*/ 572400 h 936225"/>
                <a:gd name="connsiteX13" fmla="*/ 572400 w 826761"/>
                <a:gd name="connsiteY13" fmla="*/ 0 h 93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26761" h="936225">
                  <a:moveTo>
                    <a:pt x="572400" y="0"/>
                  </a:moveTo>
                  <a:lnTo>
                    <a:pt x="667066" y="9543"/>
                  </a:lnTo>
                  <a:lnTo>
                    <a:pt x="721592" y="22131"/>
                  </a:lnTo>
                  <a:lnTo>
                    <a:pt x="795204" y="44982"/>
                  </a:lnTo>
                  <a:lnTo>
                    <a:pt x="826761" y="62111"/>
                  </a:lnTo>
                  <a:lnTo>
                    <a:pt x="815534" y="105772"/>
                  </a:lnTo>
                  <a:cubicBezTo>
                    <a:pt x="718098" y="419040"/>
                    <a:pt x="515786" y="686101"/>
                    <a:pt x="249667" y="865887"/>
                  </a:cubicBezTo>
                  <a:lnTo>
                    <a:pt x="133888" y="936225"/>
                  </a:lnTo>
                  <a:lnTo>
                    <a:pt x="97757" y="892434"/>
                  </a:lnTo>
                  <a:lnTo>
                    <a:pt x="54632" y="812982"/>
                  </a:lnTo>
                  <a:lnTo>
                    <a:pt x="43269" y="789685"/>
                  </a:lnTo>
                  <a:lnTo>
                    <a:pt x="11629" y="687759"/>
                  </a:lnTo>
                  <a:cubicBezTo>
                    <a:pt x="4004" y="650497"/>
                    <a:pt x="0" y="611916"/>
                    <a:pt x="0" y="572400"/>
                  </a:cubicBezTo>
                  <a:cubicBezTo>
                    <a:pt x="0" y="256272"/>
                    <a:pt x="256272" y="0"/>
                    <a:pt x="572400" y="0"/>
                  </a:cubicBezTo>
                  <a:close/>
                </a:path>
              </a:pathLst>
            </a:custGeom>
            <a:solidFill>
              <a:srgbClr val="D5835D"/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ES" dirty="0"/>
            </a:p>
          </p:txBody>
        </p:sp>
        <p:sp>
          <p:nvSpPr>
            <p:cNvPr id="18" name="Forma libre: forma 17">
              <a:extLst>
                <a:ext uri="{FF2B5EF4-FFF2-40B4-BE49-F238E27FC236}">
                  <a16:creationId xmlns:a16="http://schemas.microsoft.com/office/drawing/2014/main" id="{21B073CF-4E8E-454E-95C8-BF042208B56D}"/>
                </a:ext>
              </a:extLst>
            </p:cNvPr>
            <p:cNvSpPr/>
            <p:nvPr/>
          </p:nvSpPr>
          <p:spPr>
            <a:xfrm>
              <a:off x="4723258" y="3762534"/>
              <a:ext cx="824982" cy="926743"/>
            </a:xfrm>
            <a:custGeom>
              <a:avLst/>
              <a:gdLst>
                <a:gd name="connsiteX0" fmla="*/ 252582 w 824982"/>
                <a:gd name="connsiteY0" fmla="*/ 0 h 926743"/>
                <a:gd name="connsiteX1" fmla="*/ 824982 w 824982"/>
                <a:gd name="connsiteY1" fmla="*/ 572400 h 926743"/>
                <a:gd name="connsiteX2" fmla="*/ 813353 w 824982"/>
                <a:gd name="connsiteY2" fmla="*/ 687759 h 926743"/>
                <a:gd name="connsiteX3" fmla="*/ 786341 w 824982"/>
                <a:gd name="connsiteY3" fmla="*/ 774779 h 926743"/>
                <a:gd name="connsiteX4" fmla="*/ 744292 w 824982"/>
                <a:gd name="connsiteY4" fmla="*/ 860991 h 926743"/>
                <a:gd name="connsiteX5" fmla="*/ 727225 w 824982"/>
                <a:gd name="connsiteY5" fmla="*/ 892434 h 926743"/>
                <a:gd name="connsiteX6" fmla="*/ 698918 w 824982"/>
                <a:gd name="connsiteY6" fmla="*/ 926743 h 926743"/>
                <a:gd name="connsiteX7" fmla="*/ 691501 w 824982"/>
                <a:gd name="connsiteY7" fmla="*/ 923170 h 926743"/>
                <a:gd name="connsiteX8" fmla="*/ 7796 w 824982"/>
                <a:gd name="connsiteY8" fmla="*/ 91467 h 926743"/>
                <a:gd name="connsiteX9" fmla="*/ 0 w 824982"/>
                <a:gd name="connsiteY9" fmla="*/ 61145 h 926743"/>
                <a:gd name="connsiteX10" fmla="*/ 29778 w 824982"/>
                <a:gd name="connsiteY10" fmla="*/ 44982 h 926743"/>
                <a:gd name="connsiteX11" fmla="*/ 252582 w 824982"/>
                <a:gd name="connsiteY11" fmla="*/ 0 h 92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4982" h="926743">
                  <a:moveTo>
                    <a:pt x="252582" y="0"/>
                  </a:moveTo>
                  <a:cubicBezTo>
                    <a:pt x="568710" y="0"/>
                    <a:pt x="824982" y="256272"/>
                    <a:pt x="824982" y="572400"/>
                  </a:cubicBezTo>
                  <a:cubicBezTo>
                    <a:pt x="824982" y="611916"/>
                    <a:pt x="820978" y="650497"/>
                    <a:pt x="813353" y="687759"/>
                  </a:cubicBezTo>
                  <a:lnTo>
                    <a:pt x="786341" y="774779"/>
                  </a:lnTo>
                  <a:lnTo>
                    <a:pt x="744292" y="860991"/>
                  </a:lnTo>
                  <a:lnTo>
                    <a:pt x="727225" y="892434"/>
                  </a:lnTo>
                  <a:lnTo>
                    <a:pt x="698918" y="926743"/>
                  </a:lnTo>
                  <a:lnTo>
                    <a:pt x="691501" y="923170"/>
                  </a:lnTo>
                  <a:cubicBezTo>
                    <a:pt x="367488" y="747156"/>
                    <a:pt x="119152" y="449487"/>
                    <a:pt x="7796" y="91467"/>
                  </a:cubicBezTo>
                  <a:lnTo>
                    <a:pt x="0" y="61145"/>
                  </a:lnTo>
                  <a:lnTo>
                    <a:pt x="29778" y="44982"/>
                  </a:lnTo>
                  <a:cubicBezTo>
                    <a:pt x="98259" y="16017"/>
                    <a:pt x="173550" y="0"/>
                    <a:pt x="252582" y="0"/>
                  </a:cubicBezTo>
                  <a:close/>
                </a:path>
              </a:pathLst>
            </a:custGeom>
            <a:solidFill>
              <a:srgbClr val="9A57CD"/>
            </a:solidFill>
            <a:ln>
              <a:noFill/>
            </a:ln>
            <a:effectLst>
              <a:innerShdw blurRad="63500" dist="50800" dir="81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ES" dirty="0"/>
            </a:p>
          </p:txBody>
        </p:sp>
        <p:sp>
          <p:nvSpPr>
            <p:cNvPr id="19" name="Forma libre: forma 18">
              <a:extLst>
                <a:ext uri="{FF2B5EF4-FFF2-40B4-BE49-F238E27FC236}">
                  <a16:creationId xmlns:a16="http://schemas.microsoft.com/office/drawing/2014/main" id="{E2CB74D7-F7ED-4CA2-BE30-CB13A842B60D}"/>
                </a:ext>
              </a:extLst>
            </p:cNvPr>
            <p:cNvSpPr/>
            <p:nvPr/>
          </p:nvSpPr>
          <p:spPr>
            <a:xfrm>
              <a:off x="5534762" y="4281838"/>
              <a:ext cx="1122476" cy="576362"/>
            </a:xfrm>
            <a:custGeom>
              <a:avLst/>
              <a:gdLst>
                <a:gd name="connsiteX0" fmla="*/ 561238 w 1122476"/>
                <a:gd name="connsiteY0" fmla="*/ 0 h 576362"/>
                <a:gd name="connsiteX1" fmla="*/ 1122009 w 1122476"/>
                <a:gd name="connsiteY1" fmla="*/ 457041 h 576362"/>
                <a:gd name="connsiteX2" fmla="*/ 1122476 w 1122476"/>
                <a:gd name="connsiteY2" fmla="*/ 461674 h 576362"/>
                <a:gd name="connsiteX3" fmla="*/ 1117547 w 1122476"/>
                <a:gd name="connsiteY3" fmla="*/ 464048 h 576362"/>
                <a:gd name="connsiteX4" fmla="*/ 561238 w 1122476"/>
                <a:gd name="connsiteY4" fmla="*/ 576362 h 576362"/>
                <a:gd name="connsiteX5" fmla="*/ 4929 w 1122476"/>
                <a:gd name="connsiteY5" fmla="*/ 464048 h 576362"/>
                <a:gd name="connsiteX6" fmla="*/ 0 w 1122476"/>
                <a:gd name="connsiteY6" fmla="*/ 461674 h 576362"/>
                <a:gd name="connsiteX7" fmla="*/ 467 w 1122476"/>
                <a:gd name="connsiteY7" fmla="*/ 457041 h 576362"/>
                <a:gd name="connsiteX8" fmla="*/ 28122 w 1122476"/>
                <a:gd name="connsiteY8" fmla="*/ 367953 h 576362"/>
                <a:gd name="connsiteX9" fmla="*/ 65911 w 1122476"/>
                <a:gd name="connsiteY9" fmla="*/ 290473 h 576362"/>
                <a:gd name="connsiteX10" fmla="*/ 86595 w 1122476"/>
                <a:gd name="connsiteY10" fmla="*/ 252366 h 576362"/>
                <a:gd name="connsiteX11" fmla="*/ 561238 w 1122476"/>
                <a:gd name="connsiteY11" fmla="*/ 0 h 576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2476" h="576362">
                  <a:moveTo>
                    <a:pt x="561238" y="0"/>
                  </a:moveTo>
                  <a:cubicBezTo>
                    <a:pt x="837850" y="0"/>
                    <a:pt x="1068635" y="196208"/>
                    <a:pt x="1122009" y="457041"/>
                  </a:cubicBezTo>
                  <a:lnTo>
                    <a:pt x="1122476" y="461674"/>
                  </a:lnTo>
                  <a:lnTo>
                    <a:pt x="1117547" y="464048"/>
                  </a:lnTo>
                  <a:cubicBezTo>
                    <a:pt x="946560" y="536370"/>
                    <a:pt x="758569" y="576362"/>
                    <a:pt x="561238" y="576362"/>
                  </a:cubicBezTo>
                  <a:cubicBezTo>
                    <a:pt x="363907" y="576362"/>
                    <a:pt x="175916" y="536370"/>
                    <a:pt x="4929" y="464048"/>
                  </a:cubicBezTo>
                  <a:lnTo>
                    <a:pt x="0" y="461674"/>
                  </a:lnTo>
                  <a:lnTo>
                    <a:pt x="467" y="457041"/>
                  </a:lnTo>
                  <a:lnTo>
                    <a:pt x="28122" y="367953"/>
                  </a:lnTo>
                  <a:lnTo>
                    <a:pt x="65911" y="290473"/>
                  </a:lnTo>
                  <a:lnTo>
                    <a:pt x="86595" y="252366"/>
                  </a:lnTo>
                  <a:cubicBezTo>
                    <a:pt x="189459" y="100106"/>
                    <a:pt x="363658" y="0"/>
                    <a:pt x="561238" y="0"/>
                  </a:cubicBezTo>
                  <a:close/>
                </a:path>
              </a:pathLst>
            </a:custGeom>
            <a:solidFill>
              <a:srgbClr val="9BC53D"/>
            </a:solidFill>
            <a:ln>
              <a:noFill/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ES" dirty="0"/>
            </a:p>
          </p:txBody>
        </p:sp>
        <p:sp>
          <p:nvSpPr>
            <p:cNvPr id="20" name="Forma libre: forma 19">
              <a:extLst>
                <a:ext uri="{FF2B5EF4-FFF2-40B4-BE49-F238E27FC236}">
                  <a16:creationId xmlns:a16="http://schemas.microsoft.com/office/drawing/2014/main" id="{DD3B6410-A8A2-4CA4-9256-483CD7FFF2DE}"/>
                </a:ext>
              </a:extLst>
            </p:cNvPr>
            <p:cNvSpPr/>
            <p:nvPr/>
          </p:nvSpPr>
          <p:spPr>
            <a:xfrm>
              <a:off x="5019152" y="2035234"/>
              <a:ext cx="1023512" cy="706794"/>
            </a:xfrm>
            <a:custGeom>
              <a:avLst/>
              <a:gdLst>
                <a:gd name="connsiteX0" fmla="*/ 1005974 w 1023512"/>
                <a:gd name="connsiteY0" fmla="*/ 0 h 706794"/>
                <a:gd name="connsiteX1" fmla="*/ 1011883 w 1023512"/>
                <a:gd name="connsiteY1" fmla="*/ 19035 h 706794"/>
                <a:gd name="connsiteX2" fmla="*/ 1023512 w 1023512"/>
                <a:gd name="connsiteY2" fmla="*/ 134394 h 706794"/>
                <a:gd name="connsiteX3" fmla="*/ 451112 w 1023512"/>
                <a:gd name="connsiteY3" fmla="*/ 706794 h 706794"/>
                <a:gd name="connsiteX4" fmla="*/ 228308 w 1023512"/>
                <a:gd name="connsiteY4" fmla="*/ 661812 h 706794"/>
                <a:gd name="connsiteX5" fmla="*/ 141001 w 1023512"/>
                <a:gd name="connsiteY5" fmla="*/ 614423 h 706794"/>
                <a:gd name="connsiteX6" fmla="*/ 42997 w 1023512"/>
                <a:gd name="connsiteY6" fmla="*/ 535060 h 706794"/>
                <a:gd name="connsiteX7" fmla="*/ 0 w 1023512"/>
                <a:gd name="connsiteY7" fmla="*/ 482947 h 706794"/>
                <a:gd name="connsiteX8" fmla="*/ 61515 w 1023512"/>
                <a:gd name="connsiteY8" fmla="*/ 415263 h 706794"/>
                <a:gd name="connsiteX9" fmla="*/ 925985 w 1023512"/>
                <a:gd name="connsiteY9" fmla="*/ 4039 h 706794"/>
                <a:gd name="connsiteX10" fmla="*/ 1005974 w 1023512"/>
                <a:gd name="connsiteY10" fmla="*/ 0 h 706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3512" h="706794">
                  <a:moveTo>
                    <a:pt x="1005974" y="0"/>
                  </a:moveTo>
                  <a:lnTo>
                    <a:pt x="1011883" y="19035"/>
                  </a:lnTo>
                  <a:cubicBezTo>
                    <a:pt x="1019508" y="56297"/>
                    <a:pt x="1023512" y="94878"/>
                    <a:pt x="1023512" y="134394"/>
                  </a:cubicBezTo>
                  <a:cubicBezTo>
                    <a:pt x="1023512" y="450522"/>
                    <a:pt x="767240" y="706794"/>
                    <a:pt x="451112" y="706794"/>
                  </a:cubicBezTo>
                  <a:cubicBezTo>
                    <a:pt x="372080" y="706794"/>
                    <a:pt x="296789" y="690777"/>
                    <a:pt x="228308" y="661812"/>
                  </a:cubicBezTo>
                  <a:lnTo>
                    <a:pt x="141001" y="614423"/>
                  </a:lnTo>
                  <a:lnTo>
                    <a:pt x="42997" y="535060"/>
                  </a:lnTo>
                  <a:lnTo>
                    <a:pt x="0" y="482947"/>
                  </a:lnTo>
                  <a:lnTo>
                    <a:pt x="61515" y="415263"/>
                  </a:lnTo>
                  <a:cubicBezTo>
                    <a:pt x="287820" y="188958"/>
                    <a:pt x="589666" y="38194"/>
                    <a:pt x="925985" y="4039"/>
                  </a:cubicBezTo>
                  <a:lnTo>
                    <a:pt x="1005974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ES" dirty="0"/>
            </a:p>
          </p:txBody>
        </p:sp>
        <p:sp>
          <p:nvSpPr>
            <p:cNvPr id="21" name="Forma libre: forma 20">
              <a:extLst>
                <a:ext uri="{FF2B5EF4-FFF2-40B4-BE49-F238E27FC236}">
                  <a16:creationId xmlns:a16="http://schemas.microsoft.com/office/drawing/2014/main" id="{F22F2B1E-245F-4A29-8416-DCE562DAD9B0}"/>
                </a:ext>
              </a:extLst>
            </p:cNvPr>
            <p:cNvSpPr/>
            <p:nvPr/>
          </p:nvSpPr>
          <p:spPr>
            <a:xfrm>
              <a:off x="6142579" y="2035247"/>
              <a:ext cx="1018782" cy="698831"/>
            </a:xfrm>
            <a:custGeom>
              <a:avLst/>
              <a:gdLst>
                <a:gd name="connsiteX0" fmla="*/ 15066 w 1018782"/>
                <a:gd name="connsiteY0" fmla="*/ 0 h 698831"/>
                <a:gd name="connsiteX1" fmla="*/ 94812 w 1018782"/>
                <a:gd name="connsiteY1" fmla="*/ 4027 h 698831"/>
                <a:gd name="connsiteX2" fmla="*/ 959282 w 1018782"/>
                <a:gd name="connsiteY2" fmla="*/ 415251 h 698831"/>
                <a:gd name="connsiteX3" fmla="*/ 1018782 w 1018782"/>
                <a:gd name="connsiteY3" fmla="*/ 480718 h 698831"/>
                <a:gd name="connsiteX4" fmla="*/ 977148 w 1018782"/>
                <a:gd name="connsiteY4" fmla="*/ 531179 h 698831"/>
                <a:gd name="connsiteX5" fmla="*/ 897423 w 1018782"/>
                <a:gd name="connsiteY5" fmla="*/ 596958 h 698831"/>
                <a:gd name="connsiteX6" fmla="*/ 892149 w 1018782"/>
                <a:gd name="connsiteY6" fmla="*/ 601229 h 698831"/>
                <a:gd name="connsiteX7" fmla="*/ 795204 w 1018782"/>
                <a:gd name="connsiteY7" fmla="*/ 653849 h 698831"/>
                <a:gd name="connsiteX8" fmla="*/ 572400 w 1018782"/>
                <a:gd name="connsiteY8" fmla="*/ 698831 h 698831"/>
                <a:gd name="connsiteX9" fmla="*/ 0 w 1018782"/>
                <a:gd name="connsiteY9" fmla="*/ 126431 h 698831"/>
                <a:gd name="connsiteX10" fmla="*/ 11629 w 1018782"/>
                <a:gd name="connsiteY10" fmla="*/ 11072 h 698831"/>
                <a:gd name="connsiteX11" fmla="*/ 15066 w 1018782"/>
                <a:gd name="connsiteY11" fmla="*/ 0 h 698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8782" h="698831">
                  <a:moveTo>
                    <a:pt x="15066" y="0"/>
                  </a:moveTo>
                  <a:lnTo>
                    <a:pt x="94812" y="4027"/>
                  </a:lnTo>
                  <a:cubicBezTo>
                    <a:pt x="431131" y="38182"/>
                    <a:pt x="732977" y="188946"/>
                    <a:pt x="959282" y="415251"/>
                  </a:cubicBezTo>
                  <a:lnTo>
                    <a:pt x="1018782" y="480718"/>
                  </a:lnTo>
                  <a:lnTo>
                    <a:pt x="977148" y="531179"/>
                  </a:lnTo>
                  <a:lnTo>
                    <a:pt x="897423" y="596958"/>
                  </a:lnTo>
                  <a:lnTo>
                    <a:pt x="892149" y="601229"/>
                  </a:lnTo>
                  <a:lnTo>
                    <a:pt x="795204" y="653849"/>
                  </a:lnTo>
                  <a:cubicBezTo>
                    <a:pt x="726723" y="682814"/>
                    <a:pt x="651432" y="698831"/>
                    <a:pt x="572400" y="698831"/>
                  </a:cubicBezTo>
                  <a:cubicBezTo>
                    <a:pt x="256272" y="698831"/>
                    <a:pt x="0" y="442559"/>
                    <a:pt x="0" y="126431"/>
                  </a:cubicBezTo>
                  <a:cubicBezTo>
                    <a:pt x="0" y="86915"/>
                    <a:pt x="4004" y="48334"/>
                    <a:pt x="11629" y="11072"/>
                  </a:cubicBezTo>
                  <a:lnTo>
                    <a:pt x="15066" y="0"/>
                  </a:lnTo>
                  <a:close/>
                </a:path>
              </a:pathLst>
            </a:custGeom>
            <a:solidFill>
              <a:srgbClr val="43AFA7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ES" dirty="0"/>
            </a:p>
          </p:txBody>
        </p:sp>
        <p:sp>
          <p:nvSpPr>
            <p:cNvPr id="22" name="Forma libre: forma 21">
              <a:extLst>
                <a:ext uri="{FF2B5EF4-FFF2-40B4-BE49-F238E27FC236}">
                  <a16:creationId xmlns:a16="http://schemas.microsoft.com/office/drawing/2014/main" id="{FCBFB887-3656-4D5E-A4DE-08017A8AB6D8}"/>
                </a:ext>
              </a:extLst>
            </p:cNvPr>
            <p:cNvSpPr/>
            <p:nvPr/>
          </p:nvSpPr>
          <p:spPr>
            <a:xfrm>
              <a:off x="6898008" y="2617564"/>
              <a:ext cx="622456" cy="1097394"/>
            </a:xfrm>
            <a:custGeom>
              <a:avLst/>
              <a:gdLst>
                <a:gd name="connsiteX0" fmla="*/ 345131 w 622456"/>
                <a:gd name="connsiteY0" fmla="*/ 0 h 1097394"/>
                <a:gd name="connsiteX1" fmla="*/ 378371 w 622456"/>
                <a:gd name="connsiteY1" fmla="*/ 44451 h 1097394"/>
                <a:gd name="connsiteX2" fmla="*/ 622456 w 622456"/>
                <a:gd name="connsiteY2" fmla="*/ 843530 h 1097394"/>
                <a:gd name="connsiteX3" fmla="*/ 615077 w 622456"/>
                <a:gd name="connsiteY3" fmla="*/ 989657 h 1097394"/>
                <a:gd name="connsiteX4" fmla="*/ 599045 w 622456"/>
                <a:gd name="connsiteY4" fmla="*/ 1094708 h 1097394"/>
                <a:gd name="connsiteX5" fmla="*/ 572400 w 622456"/>
                <a:gd name="connsiteY5" fmla="*/ 1097394 h 1097394"/>
                <a:gd name="connsiteX6" fmla="*/ 474720 w 622456"/>
                <a:gd name="connsiteY6" fmla="*/ 1087547 h 1097394"/>
                <a:gd name="connsiteX7" fmla="*/ 428138 w 622456"/>
                <a:gd name="connsiteY7" fmla="*/ 1076793 h 1097394"/>
                <a:gd name="connsiteX8" fmla="*/ 349596 w 622456"/>
                <a:gd name="connsiteY8" fmla="*/ 1052412 h 1097394"/>
                <a:gd name="connsiteX9" fmla="*/ 0 w 622456"/>
                <a:gd name="connsiteY9" fmla="*/ 524994 h 1097394"/>
                <a:gd name="connsiteX10" fmla="*/ 252366 w 622456"/>
                <a:gd name="connsiteY10" fmla="*/ 50351 h 1097394"/>
                <a:gd name="connsiteX11" fmla="*/ 345131 w 622456"/>
                <a:gd name="connsiteY11" fmla="*/ 0 h 109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2456" h="1097394">
                  <a:moveTo>
                    <a:pt x="345131" y="0"/>
                  </a:moveTo>
                  <a:lnTo>
                    <a:pt x="378371" y="44451"/>
                  </a:lnTo>
                  <a:cubicBezTo>
                    <a:pt x="532474" y="272553"/>
                    <a:pt x="622456" y="547533"/>
                    <a:pt x="622456" y="843530"/>
                  </a:cubicBezTo>
                  <a:cubicBezTo>
                    <a:pt x="622456" y="892863"/>
                    <a:pt x="619957" y="941612"/>
                    <a:pt x="615077" y="989657"/>
                  </a:cubicBezTo>
                  <a:lnTo>
                    <a:pt x="599045" y="1094708"/>
                  </a:lnTo>
                  <a:lnTo>
                    <a:pt x="572400" y="1097394"/>
                  </a:lnTo>
                  <a:lnTo>
                    <a:pt x="474720" y="1087547"/>
                  </a:lnTo>
                  <a:lnTo>
                    <a:pt x="428138" y="1076793"/>
                  </a:lnTo>
                  <a:lnTo>
                    <a:pt x="349596" y="1052412"/>
                  </a:lnTo>
                  <a:cubicBezTo>
                    <a:pt x="144153" y="965517"/>
                    <a:pt x="0" y="762090"/>
                    <a:pt x="0" y="524994"/>
                  </a:cubicBezTo>
                  <a:cubicBezTo>
                    <a:pt x="0" y="327414"/>
                    <a:pt x="100106" y="153215"/>
                    <a:pt x="252366" y="50351"/>
                  </a:cubicBezTo>
                  <a:lnTo>
                    <a:pt x="345131" y="0"/>
                  </a:lnTo>
                  <a:close/>
                </a:path>
              </a:pathLst>
            </a:custGeom>
            <a:solidFill>
              <a:srgbClr val="FFA433"/>
            </a:solidFill>
            <a:ln>
              <a:noFill/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ES" dirty="0"/>
            </a:p>
          </p:txBody>
        </p:sp>
      </p:grpSp>
      <p:sp>
        <p:nvSpPr>
          <p:cNvPr id="62" name="Elipse 61">
            <a:extLst>
              <a:ext uri="{FF2B5EF4-FFF2-40B4-BE49-F238E27FC236}">
                <a16:creationId xmlns:a16="http://schemas.microsoft.com/office/drawing/2014/main" id="{42E48FBF-1BB1-48EB-B286-F5CB4DE2CD3D}"/>
              </a:ext>
            </a:extLst>
          </p:cNvPr>
          <p:cNvSpPr/>
          <p:nvPr/>
        </p:nvSpPr>
        <p:spPr>
          <a:xfrm>
            <a:off x="2411284" y="1868718"/>
            <a:ext cx="1800000" cy="1800000"/>
          </a:xfrm>
          <a:prstGeom prst="ellipse">
            <a:avLst/>
          </a:prstGeom>
          <a:solidFill>
            <a:srgbClr val="F9A6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128" name="Grupo 127">
            <a:extLst>
              <a:ext uri="{FF2B5EF4-FFF2-40B4-BE49-F238E27FC236}">
                <a16:creationId xmlns:a16="http://schemas.microsoft.com/office/drawing/2014/main" id="{F5E4F494-DCDB-46F9-A578-980CE8C3A0E3}"/>
              </a:ext>
            </a:extLst>
          </p:cNvPr>
          <p:cNvGrpSpPr/>
          <p:nvPr/>
        </p:nvGrpSpPr>
        <p:grpSpPr>
          <a:xfrm>
            <a:off x="2130081" y="4569328"/>
            <a:ext cx="2363147" cy="1503183"/>
            <a:chOff x="2130081" y="4569328"/>
            <a:chExt cx="2363147" cy="1503183"/>
          </a:xfrm>
        </p:grpSpPr>
        <p:sp>
          <p:nvSpPr>
            <p:cNvPr id="99" name="CuadroTexto 98">
              <a:extLst>
                <a:ext uri="{FF2B5EF4-FFF2-40B4-BE49-F238E27FC236}">
                  <a16:creationId xmlns:a16="http://schemas.microsoft.com/office/drawing/2014/main" id="{0AD0817A-BD48-4538-AB0D-07ECBA2135F3}"/>
                </a:ext>
              </a:extLst>
            </p:cNvPr>
            <p:cNvSpPr txBox="1"/>
            <p:nvPr/>
          </p:nvSpPr>
          <p:spPr>
            <a:xfrm>
              <a:off x="2428997" y="4569328"/>
              <a:ext cx="177933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2800" b="1" dirty="0">
                  <a:solidFill>
                    <a:srgbClr val="F9A634"/>
                  </a:solidFill>
                  <a:latin typeface="Tw Cen MT" panose="020B0602020104020603" pitchFamily="34" charset="0"/>
                </a:rPr>
                <a:t>DATABASE</a:t>
              </a:r>
            </a:p>
          </p:txBody>
        </p:sp>
        <p:sp>
          <p:nvSpPr>
            <p:cNvPr id="100" name="CuadroTexto 99">
              <a:extLst>
                <a:ext uri="{FF2B5EF4-FFF2-40B4-BE49-F238E27FC236}">
                  <a16:creationId xmlns:a16="http://schemas.microsoft.com/office/drawing/2014/main" id="{326F7448-C4E3-42B2-85C5-84B1A9AF7111}"/>
                </a:ext>
              </a:extLst>
            </p:cNvPr>
            <p:cNvSpPr txBox="1"/>
            <p:nvPr/>
          </p:nvSpPr>
          <p:spPr>
            <a:xfrm>
              <a:off x="2130081" y="5241514"/>
              <a:ext cx="236314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2400" dirty="0">
                  <a:solidFill>
                    <a:schemeClr val="bg1"/>
                  </a:solidFill>
                  <a:latin typeface="Tw Cen MT" panose="020B0602020104020603" pitchFamily="34" charset="0"/>
                </a:rPr>
                <a:t>Diseño y creación</a:t>
              </a:r>
            </a:p>
            <a:p>
              <a:pPr algn="ctr"/>
              <a:r>
                <a:rPr lang="es-ES" sz="2400" dirty="0">
                  <a:solidFill>
                    <a:schemeClr val="bg1"/>
                  </a:solidFill>
                  <a:latin typeface="Tw Cen MT" panose="020B0602020104020603" pitchFamily="34" charset="0"/>
                </a:rPr>
                <a:t>de base de datos</a:t>
              </a:r>
            </a:p>
          </p:txBody>
        </p:sp>
      </p:grpSp>
      <p:grpSp>
        <p:nvGrpSpPr>
          <p:cNvPr id="129" name="Grupo 128">
            <a:extLst>
              <a:ext uri="{FF2B5EF4-FFF2-40B4-BE49-F238E27FC236}">
                <a16:creationId xmlns:a16="http://schemas.microsoft.com/office/drawing/2014/main" id="{DAFBA8CC-46B5-4E5F-94DB-33E9C9920581}"/>
              </a:ext>
            </a:extLst>
          </p:cNvPr>
          <p:cNvGrpSpPr/>
          <p:nvPr/>
        </p:nvGrpSpPr>
        <p:grpSpPr>
          <a:xfrm>
            <a:off x="4839375" y="4569327"/>
            <a:ext cx="2645853" cy="1282829"/>
            <a:chOff x="4839375" y="4569328"/>
            <a:chExt cx="2645853" cy="1148070"/>
          </a:xfrm>
        </p:grpSpPr>
        <p:sp>
          <p:nvSpPr>
            <p:cNvPr id="101" name="CuadroTexto 100">
              <a:extLst>
                <a:ext uri="{FF2B5EF4-FFF2-40B4-BE49-F238E27FC236}">
                  <a16:creationId xmlns:a16="http://schemas.microsoft.com/office/drawing/2014/main" id="{FADDFAB5-70CB-4600-836B-B58FABFB0566}"/>
                </a:ext>
              </a:extLst>
            </p:cNvPr>
            <p:cNvSpPr txBox="1"/>
            <p:nvPr/>
          </p:nvSpPr>
          <p:spPr>
            <a:xfrm>
              <a:off x="4839375" y="4569328"/>
              <a:ext cx="26458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2800" b="1" dirty="0">
                  <a:solidFill>
                    <a:srgbClr val="A6BC3A"/>
                  </a:solidFill>
                  <a:latin typeface="Tw Cen MT" panose="020B0602020104020603" pitchFamily="34" charset="0"/>
                </a:rPr>
                <a:t>VISUALIZACIÓN</a:t>
              </a:r>
            </a:p>
          </p:txBody>
        </p:sp>
        <p:sp>
          <p:nvSpPr>
            <p:cNvPr id="102" name="CuadroTexto 101">
              <a:extLst>
                <a:ext uri="{FF2B5EF4-FFF2-40B4-BE49-F238E27FC236}">
                  <a16:creationId xmlns:a16="http://schemas.microsoft.com/office/drawing/2014/main" id="{386C230A-8908-45B7-BDB6-B4854D4882F1}"/>
                </a:ext>
              </a:extLst>
            </p:cNvPr>
            <p:cNvSpPr txBox="1"/>
            <p:nvPr/>
          </p:nvSpPr>
          <p:spPr>
            <a:xfrm>
              <a:off x="4945790" y="5255733"/>
              <a:ext cx="24064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2400" dirty="0">
                  <a:solidFill>
                    <a:schemeClr val="bg1"/>
                  </a:solidFill>
                  <a:latin typeface="Tw Cen MT" panose="020B0602020104020603" pitchFamily="34" charset="0"/>
                </a:rPr>
                <a:t>Gestión y consulta</a:t>
              </a:r>
            </a:p>
          </p:txBody>
        </p:sp>
      </p:grpSp>
      <p:sp>
        <p:nvSpPr>
          <p:cNvPr id="63" name="Elipse 62">
            <a:extLst>
              <a:ext uri="{FF2B5EF4-FFF2-40B4-BE49-F238E27FC236}">
                <a16:creationId xmlns:a16="http://schemas.microsoft.com/office/drawing/2014/main" id="{B59B6ECB-DE10-45C7-82F6-C210DEB3FF9E}"/>
              </a:ext>
            </a:extLst>
          </p:cNvPr>
          <p:cNvSpPr/>
          <p:nvPr/>
        </p:nvSpPr>
        <p:spPr>
          <a:xfrm>
            <a:off x="5224218" y="2007477"/>
            <a:ext cx="1800000" cy="1800000"/>
          </a:xfrm>
          <a:prstGeom prst="ellipse">
            <a:avLst/>
          </a:prstGeom>
          <a:solidFill>
            <a:srgbClr val="A6BC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4" name="Elipse 63">
            <a:extLst>
              <a:ext uri="{FF2B5EF4-FFF2-40B4-BE49-F238E27FC236}">
                <a16:creationId xmlns:a16="http://schemas.microsoft.com/office/drawing/2014/main" id="{B41EEDE6-8579-4F5B-9E5D-AB78C1F90090}"/>
              </a:ext>
            </a:extLst>
          </p:cNvPr>
          <p:cNvSpPr/>
          <p:nvPr/>
        </p:nvSpPr>
        <p:spPr>
          <a:xfrm>
            <a:off x="8042319" y="1839036"/>
            <a:ext cx="1800000" cy="1800000"/>
          </a:xfrm>
          <a:prstGeom prst="ellipse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130" name="Grupo 129">
            <a:extLst>
              <a:ext uri="{FF2B5EF4-FFF2-40B4-BE49-F238E27FC236}">
                <a16:creationId xmlns:a16="http://schemas.microsoft.com/office/drawing/2014/main" id="{8C1991AA-4432-4B03-9DC6-836231F36392}"/>
              </a:ext>
            </a:extLst>
          </p:cNvPr>
          <p:cNvGrpSpPr/>
          <p:nvPr/>
        </p:nvGrpSpPr>
        <p:grpSpPr>
          <a:xfrm>
            <a:off x="7633399" y="4580083"/>
            <a:ext cx="3407994" cy="1588524"/>
            <a:chOff x="7633399" y="4594151"/>
            <a:chExt cx="3407994" cy="1387328"/>
          </a:xfrm>
        </p:grpSpPr>
        <p:sp>
          <p:nvSpPr>
            <p:cNvPr id="123" name="CuadroTexto 122">
              <a:extLst>
                <a:ext uri="{FF2B5EF4-FFF2-40B4-BE49-F238E27FC236}">
                  <a16:creationId xmlns:a16="http://schemas.microsoft.com/office/drawing/2014/main" id="{D4B9F639-535B-4426-BA93-A6B6502FE1C0}"/>
                </a:ext>
              </a:extLst>
            </p:cNvPr>
            <p:cNvSpPr txBox="1"/>
            <p:nvPr/>
          </p:nvSpPr>
          <p:spPr>
            <a:xfrm>
              <a:off x="7683038" y="4594151"/>
              <a:ext cx="335835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2800" b="1" dirty="0">
                  <a:solidFill>
                    <a:srgbClr val="FF5050"/>
                  </a:solidFill>
                  <a:latin typeface="Tw Cen MT" panose="020B0602020104020603" pitchFamily="34" charset="0"/>
                </a:rPr>
                <a:t>MACHINE LEARNING</a:t>
              </a:r>
            </a:p>
          </p:txBody>
        </p:sp>
        <p:sp>
          <p:nvSpPr>
            <p:cNvPr id="124" name="CuadroTexto 123">
              <a:extLst>
                <a:ext uri="{FF2B5EF4-FFF2-40B4-BE49-F238E27FC236}">
                  <a16:creationId xmlns:a16="http://schemas.microsoft.com/office/drawing/2014/main" id="{99391C64-1375-4146-88B6-8F724CDBD43B}"/>
                </a:ext>
              </a:extLst>
            </p:cNvPr>
            <p:cNvSpPr txBox="1"/>
            <p:nvPr/>
          </p:nvSpPr>
          <p:spPr>
            <a:xfrm>
              <a:off x="7633399" y="5255733"/>
              <a:ext cx="3326808" cy="7257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2400" dirty="0">
                  <a:solidFill>
                    <a:schemeClr val="bg1"/>
                  </a:solidFill>
                  <a:latin typeface="Tw Cen MT" panose="020B0602020104020603" pitchFamily="34" charset="0"/>
                </a:rPr>
                <a:t>Modelos predictivos de</a:t>
              </a:r>
            </a:p>
            <a:p>
              <a:pPr algn="ctr"/>
              <a:r>
                <a:rPr lang="es-ES" sz="2400" dirty="0">
                  <a:solidFill>
                    <a:schemeClr val="bg1"/>
                  </a:solidFill>
                  <a:latin typeface="Tw Cen MT" panose="020B0602020104020603" pitchFamily="34" charset="0"/>
                </a:rPr>
                <a:t>severidad y coordenadas</a:t>
              </a:r>
            </a:p>
          </p:txBody>
        </p:sp>
      </p:grpSp>
      <p:cxnSp>
        <p:nvCxnSpPr>
          <p:cNvPr id="131" name="Conector recto 130">
            <a:extLst>
              <a:ext uri="{FF2B5EF4-FFF2-40B4-BE49-F238E27FC236}">
                <a16:creationId xmlns:a16="http://schemas.microsoft.com/office/drawing/2014/main" id="{6E74E6B3-BB2F-4DC6-A907-499A4FA0E590}"/>
              </a:ext>
            </a:extLst>
          </p:cNvPr>
          <p:cNvCxnSpPr>
            <a:cxnSpLocks/>
          </p:cNvCxnSpPr>
          <p:nvPr/>
        </p:nvCxnSpPr>
        <p:spPr>
          <a:xfrm flipH="1">
            <a:off x="0" y="5814665"/>
            <a:ext cx="12192001" cy="0"/>
          </a:xfrm>
          <a:prstGeom prst="line">
            <a:avLst/>
          </a:prstGeom>
          <a:ln w="76200">
            <a:gradFill flip="none" rotWithShape="1">
              <a:gsLst>
                <a:gs pos="100000">
                  <a:schemeClr val="accent1">
                    <a:lumMod val="5000"/>
                    <a:lumOff val="95000"/>
                  </a:schemeClr>
                </a:gs>
                <a:gs pos="74000">
                  <a:srgbClr val="212121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áfico 2" descr="Base de datos contorno">
            <a:extLst>
              <a:ext uri="{FF2B5EF4-FFF2-40B4-BE49-F238E27FC236}">
                <a16:creationId xmlns:a16="http://schemas.microsoft.com/office/drawing/2014/main" id="{2DD568C8-96DF-61F8-E0BD-ED553A7E36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01376" y="2284602"/>
            <a:ext cx="1014420" cy="1014420"/>
          </a:xfrm>
          <a:prstGeom prst="rect">
            <a:avLst/>
          </a:prstGeom>
        </p:spPr>
      </p:pic>
      <p:pic>
        <p:nvPicPr>
          <p:cNvPr id="24" name="Gráfico 23" descr="Inteligencia artificial con relleno sólido">
            <a:extLst>
              <a:ext uri="{FF2B5EF4-FFF2-40B4-BE49-F238E27FC236}">
                <a16:creationId xmlns:a16="http://schemas.microsoft.com/office/drawing/2014/main" id="{D66B7EDC-F36C-6FB0-48CB-E188339F8A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32640" y="2182460"/>
            <a:ext cx="1064945" cy="1064945"/>
          </a:xfrm>
          <a:prstGeom prst="rect">
            <a:avLst/>
          </a:prstGeom>
        </p:spPr>
      </p:pic>
      <p:pic>
        <p:nvPicPr>
          <p:cNvPr id="26" name="Gráfico 25" descr="Gráfico de barras con relleno sólido">
            <a:extLst>
              <a:ext uri="{FF2B5EF4-FFF2-40B4-BE49-F238E27FC236}">
                <a16:creationId xmlns:a16="http://schemas.microsoft.com/office/drawing/2014/main" id="{621A6D8B-2326-5AD1-E924-7D4D5025A1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600295" y="2381828"/>
            <a:ext cx="1068413" cy="1068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7492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33">
            <a:extLst>
              <a:ext uri="{FF2B5EF4-FFF2-40B4-BE49-F238E27FC236}">
                <a16:creationId xmlns:a16="http://schemas.microsoft.com/office/drawing/2014/main" id="{3AAD72F2-88F1-44F4-B48C-33BF11D9D43E}"/>
              </a:ext>
            </a:extLst>
          </p:cNvPr>
          <p:cNvSpPr/>
          <p:nvPr/>
        </p:nvSpPr>
        <p:spPr>
          <a:xfrm>
            <a:off x="518963" y="1152387"/>
            <a:ext cx="1561834" cy="1561834"/>
          </a:xfrm>
          <a:prstGeom prst="ellipse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ircle: Hollow 31">
            <a:extLst>
              <a:ext uri="{FF2B5EF4-FFF2-40B4-BE49-F238E27FC236}">
                <a16:creationId xmlns:a16="http://schemas.microsoft.com/office/drawing/2014/main" id="{4DC161F5-3F99-443E-AE1C-EFD468A517B7}"/>
              </a:ext>
            </a:extLst>
          </p:cNvPr>
          <p:cNvSpPr/>
          <p:nvPr/>
        </p:nvSpPr>
        <p:spPr>
          <a:xfrm>
            <a:off x="370240" y="1003664"/>
            <a:ext cx="1859280" cy="1859280"/>
          </a:xfrm>
          <a:prstGeom prst="donut">
            <a:avLst>
              <a:gd name="adj" fmla="val 286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TextBox 17">
            <a:extLst>
              <a:ext uri="{FF2B5EF4-FFF2-40B4-BE49-F238E27FC236}">
                <a16:creationId xmlns:a16="http://schemas.microsoft.com/office/drawing/2014/main" id="{27A38D39-D33F-4079-9FA6-52E6A28652C0}"/>
              </a:ext>
            </a:extLst>
          </p:cNvPr>
          <p:cNvSpPr txBox="1"/>
          <p:nvPr/>
        </p:nvSpPr>
        <p:spPr>
          <a:xfrm>
            <a:off x="695504" y="1331795"/>
            <a:ext cx="13852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rgbClr val="990000"/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02</a:t>
            </a:r>
          </a:p>
        </p:txBody>
      </p:sp>
      <p:pic>
        <p:nvPicPr>
          <p:cNvPr id="116" name="Gráfico 115" descr="Engranaje único">
            <a:extLst>
              <a:ext uri="{FF2B5EF4-FFF2-40B4-BE49-F238E27FC236}">
                <a16:creationId xmlns:a16="http://schemas.microsoft.com/office/drawing/2014/main" id="{CBE9B409-FCA4-4310-9B5A-F9270EAF58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86102" y="5958236"/>
            <a:ext cx="832727" cy="825600"/>
          </a:xfrm>
          <a:prstGeom prst="rect">
            <a:avLst/>
          </a:prstGeom>
        </p:spPr>
      </p:pic>
      <p:sp>
        <p:nvSpPr>
          <p:cNvPr id="128" name="Forma libre: forma 127">
            <a:extLst>
              <a:ext uri="{FF2B5EF4-FFF2-40B4-BE49-F238E27FC236}">
                <a16:creationId xmlns:a16="http://schemas.microsoft.com/office/drawing/2014/main" id="{417C8629-1A0B-4CBB-9FCF-B5AD74BF4DA5}"/>
              </a:ext>
            </a:extLst>
          </p:cNvPr>
          <p:cNvSpPr/>
          <p:nvPr/>
        </p:nvSpPr>
        <p:spPr>
          <a:xfrm>
            <a:off x="11714386" y="3932833"/>
            <a:ext cx="183072" cy="253445"/>
          </a:xfrm>
          <a:custGeom>
            <a:avLst/>
            <a:gdLst>
              <a:gd name="connsiteX0" fmla="*/ 564320 w 1098356"/>
              <a:gd name="connsiteY0" fmla="*/ 99014 h 1006136"/>
              <a:gd name="connsiteX1" fmla="*/ 128854 w 1098356"/>
              <a:gd name="connsiteY1" fmla="*/ 507209 h 1006136"/>
              <a:gd name="connsiteX2" fmla="*/ 564320 w 1098356"/>
              <a:gd name="connsiteY2" fmla="*/ 915404 h 1006136"/>
              <a:gd name="connsiteX3" fmla="*/ 999786 w 1098356"/>
              <a:gd name="connsiteY3" fmla="*/ 507209 h 1006136"/>
              <a:gd name="connsiteX4" fmla="*/ 564320 w 1098356"/>
              <a:gd name="connsiteY4" fmla="*/ 99014 h 1006136"/>
              <a:gd name="connsiteX5" fmla="*/ 549178 w 1098356"/>
              <a:gd name="connsiteY5" fmla="*/ 0 h 1006136"/>
              <a:gd name="connsiteX6" fmla="*/ 1098356 w 1098356"/>
              <a:gd name="connsiteY6" fmla="*/ 503068 h 1006136"/>
              <a:gd name="connsiteX7" fmla="*/ 549178 w 1098356"/>
              <a:gd name="connsiteY7" fmla="*/ 1006136 h 1006136"/>
              <a:gd name="connsiteX8" fmla="*/ 0 w 1098356"/>
              <a:gd name="connsiteY8" fmla="*/ 503068 h 1006136"/>
              <a:gd name="connsiteX9" fmla="*/ 549178 w 1098356"/>
              <a:gd name="connsiteY9" fmla="*/ 0 h 1006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98356" h="1006136">
                <a:moveTo>
                  <a:pt x="564320" y="99014"/>
                </a:moveTo>
                <a:cubicBezTo>
                  <a:pt x="323819" y="99014"/>
                  <a:pt x="128854" y="281769"/>
                  <a:pt x="128854" y="507209"/>
                </a:cubicBezTo>
                <a:cubicBezTo>
                  <a:pt x="128854" y="732649"/>
                  <a:pt x="323819" y="915404"/>
                  <a:pt x="564320" y="915404"/>
                </a:cubicBezTo>
                <a:cubicBezTo>
                  <a:pt x="804821" y="915404"/>
                  <a:pt x="999786" y="732649"/>
                  <a:pt x="999786" y="507209"/>
                </a:cubicBezTo>
                <a:cubicBezTo>
                  <a:pt x="999786" y="281769"/>
                  <a:pt x="804821" y="99014"/>
                  <a:pt x="564320" y="99014"/>
                </a:cubicBezTo>
                <a:close/>
                <a:moveTo>
                  <a:pt x="549178" y="0"/>
                </a:moveTo>
                <a:cubicBezTo>
                  <a:pt x="852481" y="0"/>
                  <a:pt x="1098356" y="225231"/>
                  <a:pt x="1098356" y="503068"/>
                </a:cubicBezTo>
                <a:cubicBezTo>
                  <a:pt x="1098356" y="780905"/>
                  <a:pt x="852481" y="1006136"/>
                  <a:pt x="549178" y="1006136"/>
                </a:cubicBezTo>
                <a:cubicBezTo>
                  <a:pt x="245875" y="1006136"/>
                  <a:pt x="0" y="780905"/>
                  <a:pt x="0" y="503068"/>
                </a:cubicBezTo>
                <a:cubicBezTo>
                  <a:pt x="0" y="225231"/>
                  <a:pt x="245875" y="0"/>
                  <a:pt x="549178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 w="76200"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2" name="Signo más 131">
            <a:extLst>
              <a:ext uri="{FF2B5EF4-FFF2-40B4-BE49-F238E27FC236}">
                <a16:creationId xmlns:a16="http://schemas.microsoft.com/office/drawing/2014/main" id="{6709C900-1EFE-44B6-94A7-B2F89C0D8EBC}"/>
              </a:ext>
            </a:extLst>
          </p:cNvPr>
          <p:cNvSpPr/>
          <p:nvPr/>
        </p:nvSpPr>
        <p:spPr>
          <a:xfrm>
            <a:off x="11400964" y="3549936"/>
            <a:ext cx="299047" cy="274308"/>
          </a:xfrm>
          <a:prstGeom prst="mathPlus">
            <a:avLst/>
          </a:prstGeom>
          <a:solidFill>
            <a:schemeClr val="bg1">
              <a:alpha val="20000"/>
            </a:schemeClr>
          </a:solidFill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3" name="Signo más 132">
            <a:extLst>
              <a:ext uri="{FF2B5EF4-FFF2-40B4-BE49-F238E27FC236}">
                <a16:creationId xmlns:a16="http://schemas.microsoft.com/office/drawing/2014/main" id="{0DBB277D-9BE6-4751-9697-AA25D35090C4}"/>
              </a:ext>
            </a:extLst>
          </p:cNvPr>
          <p:cNvSpPr/>
          <p:nvPr/>
        </p:nvSpPr>
        <p:spPr>
          <a:xfrm>
            <a:off x="10303881" y="3800441"/>
            <a:ext cx="247146" cy="226701"/>
          </a:xfrm>
          <a:prstGeom prst="mathPlus">
            <a:avLst/>
          </a:prstGeom>
          <a:solidFill>
            <a:schemeClr val="bg1">
              <a:alpha val="20000"/>
            </a:schemeClr>
          </a:solidFill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4" name="Forma libre: forma 133">
            <a:extLst>
              <a:ext uri="{FF2B5EF4-FFF2-40B4-BE49-F238E27FC236}">
                <a16:creationId xmlns:a16="http://schemas.microsoft.com/office/drawing/2014/main" id="{AA7FE156-A451-4694-B2A8-FA06E9607C92}"/>
              </a:ext>
            </a:extLst>
          </p:cNvPr>
          <p:cNvSpPr/>
          <p:nvPr/>
        </p:nvSpPr>
        <p:spPr>
          <a:xfrm>
            <a:off x="10706253" y="3517708"/>
            <a:ext cx="153931" cy="151248"/>
          </a:xfrm>
          <a:custGeom>
            <a:avLst/>
            <a:gdLst>
              <a:gd name="connsiteX0" fmla="*/ 564320 w 1098356"/>
              <a:gd name="connsiteY0" fmla="*/ 99014 h 1006136"/>
              <a:gd name="connsiteX1" fmla="*/ 128854 w 1098356"/>
              <a:gd name="connsiteY1" fmla="*/ 507209 h 1006136"/>
              <a:gd name="connsiteX2" fmla="*/ 564320 w 1098356"/>
              <a:gd name="connsiteY2" fmla="*/ 915404 h 1006136"/>
              <a:gd name="connsiteX3" fmla="*/ 999786 w 1098356"/>
              <a:gd name="connsiteY3" fmla="*/ 507209 h 1006136"/>
              <a:gd name="connsiteX4" fmla="*/ 564320 w 1098356"/>
              <a:gd name="connsiteY4" fmla="*/ 99014 h 1006136"/>
              <a:gd name="connsiteX5" fmla="*/ 549178 w 1098356"/>
              <a:gd name="connsiteY5" fmla="*/ 0 h 1006136"/>
              <a:gd name="connsiteX6" fmla="*/ 1098356 w 1098356"/>
              <a:gd name="connsiteY6" fmla="*/ 503068 h 1006136"/>
              <a:gd name="connsiteX7" fmla="*/ 549178 w 1098356"/>
              <a:gd name="connsiteY7" fmla="*/ 1006136 h 1006136"/>
              <a:gd name="connsiteX8" fmla="*/ 0 w 1098356"/>
              <a:gd name="connsiteY8" fmla="*/ 503068 h 1006136"/>
              <a:gd name="connsiteX9" fmla="*/ 549178 w 1098356"/>
              <a:gd name="connsiteY9" fmla="*/ 0 h 1006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98356" h="1006136">
                <a:moveTo>
                  <a:pt x="564320" y="99014"/>
                </a:moveTo>
                <a:cubicBezTo>
                  <a:pt x="323819" y="99014"/>
                  <a:pt x="128854" y="281769"/>
                  <a:pt x="128854" y="507209"/>
                </a:cubicBezTo>
                <a:cubicBezTo>
                  <a:pt x="128854" y="732649"/>
                  <a:pt x="323819" y="915404"/>
                  <a:pt x="564320" y="915404"/>
                </a:cubicBezTo>
                <a:cubicBezTo>
                  <a:pt x="804821" y="915404"/>
                  <a:pt x="999786" y="732649"/>
                  <a:pt x="999786" y="507209"/>
                </a:cubicBezTo>
                <a:cubicBezTo>
                  <a:pt x="999786" y="281769"/>
                  <a:pt x="804821" y="99014"/>
                  <a:pt x="564320" y="99014"/>
                </a:cubicBezTo>
                <a:close/>
                <a:moveTo>
                  <a:pt x="549178" y="0"/>
                </a:moveTo>
                <a:cubicBezTo>
                  <a:pt x="852481" y="0"/>
                  <a:pt x="1098356" y="225231"/>
                  <a:pt x="1098356" y="503068"/>
                </a:cubicBezTo>
                <a:cubicBezTo>
                  <a:pt x="1098356" y="780905"/>
                  <a:pt x="852481" y="1006136"/>
                  <a:pt x="549178" y="1006136"/>
                </a:cubicBezTo>
                <a:cubicBezTo>
                  <a:pt x="245875" y="1006136"/>
                  <a:pt x="0" y="780905"/>
                  <a:pt x="0" y="503068"/>
                </a:cubicBezTo>
                <a:cubicBezTo>
                  <a:pt x="0" y="225231"/>
                  <a:pt x="245875" y="0"/>
                  <a:pt x="549178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 w="76200"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5" name="Forma libre: forma 134">
            <a:extLst>
              <a:ext uri="{FF2B5EF4-FFF2-40B4-BE49-F238E27FC236}">
                <a16:creationId xmlns:a16="http://schemas.microsoft.com/office/drawing/2014/main" id="{ED5B8F74-A014-4DE1-A22D-276E7683311A}"/>
              </a:ext>
            </a:extLst>
          </p:cNvPr>
          <p:cNvSpPr/>
          <p:nvPr/>
        </p:nvSpPr>
        <p:spPr>
          <a:xfrm>
            <a:off x="10039386" y="4351300"/>
            <a:ext cx="229867" cy="149163"/>
          </a:xfrm>
          <a:custGeom>
            <a:avLst/>
            <a:gdLst>
              <a:gd name="connsiteX0" fmla="*/ 564320 w 1098356"/>
              <a:gd name="connsiteY0" fmla="*/ 99014 h 1006136"/>
              <a:gd name="connsiteX1" fmla="*/ 128854 w 1098356"/>
              <a:gd name="connsiteY1" fmla="*/ 507209 h 1006136"/>
              <a:gd name="connsiteX2" fmla="*/ 564320 w 1098356"/>
              <a:gd name="connsiteY2" fmla="*/ 915404 h 1006136"/>
              <a:gd name="connsiteX3" fmla="*/ 999786 w 1098356"/>
              <a:gd name="connsiteY3" fmla="*/ 507209 h 1006136"/>
              <a:gd name="connsiteX4" fmla="*/ 564320 w 1098356"/>
              <a:gd name="connsiteY4" fmla="*/ 99014 h 1006136"/>
              <a:gd name="connsiteX5" fmla="*/ 549178 w 1098356"/>
              <a:gd name="connsiteY5" fmla="*/ 0 h 1006136"/>
              <a:gd name="connsiteX6" fmla="*/ 1098356 w 1098356"/>
              <a:gd name="connsiteY6" fmla="*/ 503068 h 1006136"/>
              <a:gd name="connsiteX7" fmla="*/ 549178 w 1098356"/>
              <a:gd name="connsiteY7" fmla="*/ 1006136 h 1006136"/>
              <a:gd name="connsiteX8" fmla="*/ 0 w 1098356"/>
              <a:gd name="connsiteY8" fmla="*/ 503068 h 1006136"/>
              <a:gd name="connsiteX9" fmla="*/ 549178 w 1098356"/>
              <a:gd name="connsiteY9" fmla="*/ 0 h 1006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98356" h="1006136">
                <a:moveTo>
                  <a:pt x="564320" y="99014"/>
                </a:moveTo>
                <a:cubicBezTo>
                  <a:pt x="323819" y="99014"/>
                  <a:pt x="128854" y="281769"/>
                  <a:pt x="128854" y="507209"/>
                </a:cubicBezTo>
                <a:cubicBezTo>
                  <a:pt x="128854" y="732649"/>
                  <a:pt x="323819" y="915404"/>
                  <a:pt x="564320" y="915404"/>
                </a:cubicBezTo>
                <a:cubicBezTo>
                  <a:pt x="804821" y="915404"/>
                  <a:pt x="999786" y="732649"/>
                  <a:pt x="999786" y="507209"/>
                </a:cubicBezTo>
                <a:cubicBezTo>
                  <a:pt x="999786" y="281769"/>
                  <a:pt x="804821" y="99014"/>
                  <a:pt x="564320" y="99014"/>
                </a:cubicBezTo>
                <a:close/>
                <a:moveTo>
                  <a:pt x="549178" y="0"/>
                </a:moveTo>
                <a:cubicBezTo>
                  <a:pt x="852481" y="0"/>
                  <a:pt x="1098356" y="225231"/>
                  <a:pt x="1098356" y="503068"/>
                </a:cubicBezTo>
                <a:cubicBezTo>
                  <a:pt x="1098356" y="780905"/>
                  <a:pt x="852481" y="1006136"/>
                  <a:pt x="549178" y="1006136"/>
                </a:cubicBezTo>
                <a:cubicBezTo>
                  <a:pt x="245875" y="1006136"/>
                  <a:pt x="0" y="780905"/>
                  <a:pt x="0" y="503068"/>
                </a:cubicBezTo>
                <a:cubicBezTo>
                  <a:pt x="0" y="225231"/>
                  <a:pt x="245875" y="0"/>
                  <a:pt x="549178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 w="76200"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88" name="Gráfico 87" descr="Engranaje único">
            <a:extLst>
              <a:ext uri="{FF2B5EF4-FFF2-40B4-BE49-F238E27FC236}">
                <a16:creationId xmlns:a16="http://schemas.microsoft.com/office/drawing/2014/main" id="{8E399E40-8805-4442-B569-03A1AA2479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48602" y="5944560"/>
            <a:ext cx="540039" cy="535417"/>
          </a:xfrm>
          <a:prstGeom prst="rect">
            <a:avLst/>
          </a:prstGeom>
        </p:spPr>
      </p:pic>
      <p:sp>
        <p:nvSpPr>
          <p:cNvPr id="138" name="Signo más 137">
            <a:extLst>
              <a:ext uri="{FF2B5EF4-FFF2-40B4-BE49-F238E27FC236}">
                <a16:creationId xmlns:a16="http://schemas.microsoft.com/office/drawing/2014/main" id="{EA1D110C-991C-4E85-9CE7-95F2BE9A97E3}"/>
              </a:ext>
            </a:extLst>
          </p:cNvPr>
          <p:cNvSpPr/>
          <p:nvPr/>
        </p:nvSpPr>
        <p:spPr>
          <a:xfrm>
            <a:off x="11806928" y="4919013"/>
            <a:ext cx="224678" cy="249371"/>
          </a:xfrm>
          <a:prstGeom prst="mathPlus">
            <a:avLst/>
          </a:prstGeom>
          <a:solidFill>
            <a:schemeClr val="bg1">
              <a:alpha val="20000"/>
            </a:schemeClr>
          </a:solidFill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2" name="Paralelogramo 191">
            <a:extLst>
              <a:ext uri="{FF2B5EF4-FFF2-40B4-BE49-F238E27FC236}">
                <a16:creationId xmlns:a16="http://schemas.microsoft.com/office/drawing/2014/main" id="{39809422-9A7C-41AC-BF6A-E09A1C29AF9D}"/>
              </a:ext>
            </a:extLst>
          </p:cNvPr>
          <p:cNvSpPr/>
          <p:nvPr/>
        </p:nvSpPr>
        <p:spPr>
          <a:xfrm>
            <a:off x="9877823" y="1054508"/>
            <a:ext cx="3345328" cy="1529142"/>
          </a:xfrm>
          <a:prstGeom prst="parallelogram">
            <a:avLst>
              <a:gd name="adj" fmla="val 13938"/>
            </a:avLst>
          </a:prstGeom>
          <a:solidFill>
            <a:srgbClr val="D5835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4" name="Paralelogramo 193">
            <a:extLst>
              <a:ext uri="{FF2B5EF4-FFF2-40B4-BE49-F238E27FC236}">
                <a16:creationId xmlns:a16="http://schemas.microsoft.com/office/drawing/2014/main" id="{585B68E2-C3F3-48F4-BBAB-C24E95F6323A}"/>
              </a:ext>
            </a:extLst>
          </p:cNvPr>
          <p:cNvSpPr/>
          <p:nvPr/>
        </p:nvSpPr>
        <p:spPr>
          <a:xfrm>
            <a:off x="2655584" y="-588639"/>
            <a:ext cx="7434530" cy="1971578"/>
          </a:xfrm>
          <a:prstGeom prst="parallelogram">
            <a:avLst>
              <a:gd name="adj" fmla="val 13938"/>
            </a:avLst>
          </a:prstGeom>
          <a:solidFill>
            <a:srgbClr val="D5835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Paralelogramo 26">
            <a:extLst>
              <a:ext uri="{FF2B5EF4-FFF2-40B4-BE49-F238E27FC236}">
                <a16:creationId xmlns:a16="http://schemas.microsoft.com/office/drawing/2014/main" id="{B6D6B2A0-6740-4965-872A-150858E91735}"/>
              </a:ext>
            </a:extLst>
          </p:cNvPr>
          <p:cNvSpPr/>
          <p:nvPr/>
        </p:nvSpPr>
        <p:spPr>
          <a:xfrm>
            <a:off x="2406061" y="1280863"/>
            <a:ext cx="7434530" cy="1160151"/>
          </a:xfrm>
          <a:prstGeom prst="parallelogram">
            <a:avLst>
              <a:gd name="adj" fmla="val 13938"/>
            </a:avLst>
          </a:prstGeom>
          <a:gradFill>
            <a:gsLst>
              <a:gs pos="0">
                <a:srgbClr val="F7674F"/>
              </a:gs>
              <a:gs pos="100000">
                <a:srgbClr val="1C1E6A"/>
              </a:gs>
            </a:gsLst>
            <a:lin ang="0" scaled="1"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6000" dirty="0"/>
              <a:t>ETL</a:t>
            </a:r>
          </a:p>
        </p:txBody>
      </p:sp>
      <p:grpSp>
        <p:nvGrpSpPr>
          <p:cNvPr id="183" name="Grupo 182">
            <a:extLst>
              <a:ext uri="{FF2B5EF4-FFF2-40B4-BE49-F238E27FC236}">
                <a16:creationId xmlns:a16="http://schemas.microsoft.com/office/drawing/2014/main" id="{D15ED31B-DEC8-4AAA-AD51-8E560AB26BCB}"/>
              </a:ext>
            </a:extLst>
          </p:cNvPr>
          <p:cNvGrpSpPr/>
          <p:nvPr/>
        </p:nvGrpSpPr>
        <p:grpSpPr>
          <a:xfrm>
            <a:off x="8275399" y="1690535"/>
            <a:ext cx="3011785" cy="4930551"/>
            <a:chOff x="8275399" y="1690535"/>
            <a:chExt cx="3011785" cy="4930551"/>
          </a:xfrm>
        </p:grpSpPr>
        <p:cxnSp>
          <p:nvCxnSpPr>
            <p:cNvPr id="164" name="Conector recto 163">
              <a:extLst>
                <a:ext uri="{FF2B5EF4-FFF2-40B4-BE49-F238E27FC236}">
                  <a16:creationId xmlns:a16="http://schemas.microsoft.com/office/drawing/2014/main" id="{5666E206-A1D9-4E7E-BE4F-88F9B27D9328}"/>
                </a:ext>
              </a:extLst>
            </p:cNvPr>
            <p:cNvCxnSpPr>
              <a:cxnSpLocks/>
              <a:stCxn id="117" idx="1"/>
            </p:cNvCxnSpPr>
            <p:nvPr/>
          </p:nvCxnSpPr>
          <p:spPr>
            <a:xfrm>
              <a:off x="9617721" y="6026440"/>
              <a:ext cx="1645809" cy="695"/>
            </a:xfrm>
            <a:prstGeom prst="line">
              <a:avLst/>
            </a:prstGeom>
            <a:ln w="57150">
              <a:solidFill>
                <a:srgbClr val="333A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ector recto 167">
              <a:extLst>
                <a:ext uri="{FF2B5EF4-FFF2-40B4-BE49-F238E27FC236}">
                  <a16:creationId xmlns:a16="http://schemas.microsoft.com/office/drawing/2014/main" id="{F959CA6C-8030-44B5-A639-B28B3EEAB417}"/>
                </a:ext>
              </a:extLst>
            </p:cNvPr>
            <p:cNvCxnSpPr/>
            <p:nvPr/>
          </p:nvCxnSpPr>
          <p:spPr>
            <a:xfrm flipV="1">
              <a:off x="11263530" y="4602836"/>
              <a:ext cx="0" cy="1455688"/>
            </a:xfrm>
            <a:prstGeom prst="line">
              <a:avLst/>
            </a:prstGeom>
            <a:ln w="57150">
              <a:solidFill>
                <a:srgbClr val="333A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ector recto 169">
              <a:extLst>
                <a:ext uri="{FF2B5EF4-FFF2-40B4-BE49-F238E27FC236}">
                  <a16:creationId xmlns:a16="http://schemas.microsoft.com/office/drawing/2014/main" id="{CAA8D548-43C9-42D5-9DF3-8FF839D66E5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263530" y="1892021"/>
              <a:ext cx="21810" cy="2227047"/>
            </a:xfrm>
            <a:prstGeom prst="line">
              <a:avLst/>
            </a:prstGeom>
            <a:ln w="57150">
              <a:solidFill>
                <a:srgbClr val="333A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ector recto 173">
              <a:extLst>
                <a:ext uri="{FF2B5EF4-FFF2-40B4-BE49-F238E27FC236}">
                  <a16:creationId xmlns:a16="http://schemas.microsoft.com/office/drawing/2014/main" id="{BA4F76AA-4899-4DEF-843E-B75D344D665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893921" y="1892021"/>
              <a:ext cx="1393263" cy="14964"/>
            </a:xfrm>
            <a:prstGeom prst="line">
              <a:avLst/>
            </a:prstGeom>
            <a:ln w="57150">
              <a:solidFill>
                <a:srgbClr val="333A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Grupo 120">
              <a:extLst>
                <a:ext uri="{FF2B5EF4-FFF2-40B4-BE49-F238E27FC236}">
                  <a16:creationId xmlns:a16="http://schemas.microsoft.com/office/drawing/2014/main" id="{EEAA3154-232F-43AF-838F-6B8343EB7A1B}"/>
                </a:ext>
              </a:extLst>
            </p:cNvPr>
            <p:cNvGrpSpPr/>
            <p:nvPr/>
          </p:nvGrpSpPr>
          <p:grpSpPr>
            <a:xfrm>
              <a:off x="9641556" y="1690535"/>
              <a:ext cx="662325" cy="402972"/>
              <a:chOff x="9540454" y="5809297"/>
              <a:chExt cx="841137" cy="451527"/>
            </a:xfrm>
          </p:grpSpPr>
          <p:sp>
            <p:nvSpPr>
              <p:cNvPr id="122" name="Diagrama de flujo: proceso 121">
                <a:extLst>
                  <a:ext uri="{FF2B5EF4-FFF2-40B4-BE49-F238E27FC236}">
                    <a16:creationId xmlns:a16="http://schemas.microsoft.com/office/drawing/2014/main" id="{8E1D6FB4-3980-452E-B4F0-7BDC9AF7B8E9}"/>
                  </a:ext>
                </a:extLst>
              </p:cNvPr>
              <p:cNvSpPr/>
              <p:nvPr/>
            </p:nvSpPr>
            <p:spPr>
              <a:xfrm>
                <a:off x="9540454" y="5872224"/>
                <a:ext cx="330394" cy="307961"/>
              </a:xfrm>
              <a:prstGeom prst="flowChartProcess">
                <a:avLst/>
              </a:prstGeom>
              <a:solidFill>
                <a:srgbClr val="F0A813"/>
              </a:solidFill>
              <a:ln>
                <a:solidFill>
                  <a:srgbClr val="F0A81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123" name="Diagrama de flujo: retraso 122">
                <a:extLst>
                  <a:ext uri="{FF2B5EF4-FFF2-40B4-BE49-F238E27FC236}">
                    <a16:creationId xmlns:a16="http://schemas.microsoft.com/office/drawing/2014/main" id="{3C4FC1B1-75EC-41F7-8CAD-DFCB20494640}"/>
                  </a:ext>
                </a:extLst>
              </p:cNvPr>
              <p:cNvSpPr/>
              <p:nvPr/>
            </p:nvSpPr>
            <p:spPr>
              <a:xfrm>
                <a:off x="9840579" y="5809297"/>
                <a:ext cx="541012" cy="451527"/>
              </a:xfrm>
              <a:prstGeom prst="flowChartDelay">
                <a:avLst/>
              </a:prstGeom>
              <a:solidFill>
                <a:srgbClr val="333A1D"/>
              </a:solidFill>
              <a:ln>
                <a:solidFill>
                  <a:srgbClr val="333A1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</p:grpSp>
        <p:grpSp>
          <p:nvGrpSpPr>
            <p:cNvPr id="119" name="Grupo 118">
              <a:extLst>
                <a:ext uri="{FF2B5EF4-FFF2-40B4-BE49-F238E27FC236}">
                  <a16:creationId xmlns:a16="http://schemas.microsoft.com/office/drawing/2014/main" id="{D497F3E7-9EE3-4B10-B010-484C0E4F2F5B}"/>
                </a:ext>
              </a:extLst>
            </p:cNvPr>
            <p:cNvGrpSpPr/>
            <p:nvPr/>
          </p:nvGrpSpPr>
          <p:grpSpPr>
            <a:xfrm>
              <a:off x="9381398" y="5824954"/>
              <a:ext cx="662325" cy="402972"/>
              <a:chOff x="9540454" y="5809297"/>
              <a:chExt cx="841137" cy="451527"/>
            </a:xfrm>
          </p:grpSpPr>
          <p:sp>
            <p:nvSpPr>
              <p:cNvPr id="118" name="Diagrama de flujo: proceso 117">
                <a:extLst>
                  <a:ext uri="{FF2B5EF4-FFF2-40B4-BE49-F238E27FC236}">
                    <a16:creationId xmlns:a16="http://schemas.microsoft.com/office/drawing/2014/main" id="{92404ECD-4A43-4222-AF06-A7CFA9492B00}"/>
                  </a:ext>
                </a:extLst>
              </p:cNvPr>
              <p:cNvSpPr/>
              <p:nvPr/>
            </p:nvSpPr>
            <p:spPr>
              <a:xfrm>
                <a:off x="9540454" y="5872224"/>
                <a:ext cx="330394" cy="307961"/>
              </a:xfrm>
              <a:prstGeom prst="flowChartProcess">
                <a:avLst/>
              </a:prstGeom>
              <a:solidFill>
                <a:srgbClr val="F0A813"/>
              </a:solidFill>
              <a:ln>
                <a:solidFill>
                  <a:srgbClr val="F0A81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117" name="Diagrama de flujo: retraso 116">
                <a:extLst>
                  <a:ext uri="{FF2B5EF4-FFF2-40B4-BE49-F238E27FC236}">
                    <a16:creationId xmlns:a16="http://schemas.microsoft.com/office/drawing/2014/main" id="{5095A100-8FA6-425F-8DEC-86F6EF7537CF}"/>
                  </a:ext>
                </a:extLst>
              </p:cNvPr>
              <p:cNvSpPr/>
              <p:nvPr/>
            </p:nvSpPr>
            <p:spPr>
              <a:xfrm>
                <a:off x="9840579" y="5809297"/>
                <a:ext cx="541012" cy="451527"/>
              </a:xfrm>
              <a:prstGeom prst="flowChartDelay">
                <a:avLst/>
              </a:prstGeom>
              <a:solidFill>
                <a:srgbClr val="333A1D"/>
              </a:solidFill>
              <a:ln>
                <a:solidFill>
                  <a:srgbClr val="333A1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</p:grpSp>
        <p:grpSp>
          <p:nvGrpSpPr>
            <p:cNvPr id="120" name="Grupo 119">
              <a:extLst>
                <a:ext uri="{FF2B5EF4-FFF2-40B4-BE49-F238E27FC236}">
                  <a16:creationId xmlns:a16="http://schemas.microsoft.com/office/drawing/2014/main" id="{4519279B-2CBA-4F8F-B9B7-4550D8B699F9}"/>
                </a:ext>
              </a:extLst>
            </p:cNvPr>
            <p:cNvGrpSpPr/>
            <p:nvPr/>
          </p:nvGrpSpPr>
          <p:grpSpPr>
            <a:xfrm>
              <a:off x="8275399" y="5425949"/>
              <a:ext cx="1110454" cy="1195137"/>
              <a:chOff x="8275399" y="5425949"/>
              <a:chExt cx="1110454" cy="1195137"/>
            </a:xfrm>
          </p:grpSpPr>
          <p:sp>
            <p:nvSpPr>
              <p:cNvPr id="107" name="Cilindro 106">
                <a:extLst>
                  <a:ext uri="{FF2B5EF4-FFF2-40B4-BE49-F238E27FC236}">
                    <a16:creationId xmlns:a16="http://schemas.microsoft.com/office/drawing/2014/main" id="{64764B79-A828-4237-B9DC-DD6B47DFCC5C}"/>
                  </a:ext>
                </a:extLst>
              </p:cNvPr>
              <p:cNvSpPr/>
              <p:nvPr/>
            </p:nvSpPr>
            <p:spPr>
              <a:xfrm>
                <a:off x="8275399" y="5834766"/>
                <a:ext cx="1110454" cy="786320"/>
              </a:xfrm>
              <a:prstGeom prst="can">
                <a:avLst>
                  <a:gd name="adj" fmla="val 50000"/>
                </a:avLst>
              </a:prstGeom>
              <a:solidFill>
                <a:srgbClr val="FDF69C"/>
              </a:solidFill>
              <a:ln w="57150">
                <a:solidFill>
                  <a:srgbClr val="333A1D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sp>
            <p:nvSpPr>
              <p:cNvPr id="108" name="Cilindro 107">
                <a:extLst>
                  <a:ext uri="{FF2B5EF4-FFF2-40B4-BE49-F238E27FC236}">
                    <a16:creationId xmlns:a16="http://schemas.microsoft.com/office/drawing/2014/main" id="{22C70A40-0941-4945-A826-B1480724F9D0}"/>
                  </a:ext>
                </a:extLst>
              </p:cNvPr>
              <p:cNvSpPr/>
              <p:nvPr/>
            </p:nvSpPr>
            <p:spPr>
              <a:xfrm>
                <a:off x="8275399" y="5425949"/>
                <a:ext cx="1110454" cy="786320"/>
              </a:xfrm>
              <a:prstGeom prst="can">
                <a:avLst>
                  <a:gd name="adj" fmla="val 50000"/>
                </a:avLst>
              </a:prstGeom>
              <a:solidFill>
                <a:srgbClr val="FDF69C"/>
              </a:solidFill>
              <a:ln w="57150">
                <a:solidFill>
                  <a:srgbClr val="333A1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</p:grpSp>
      </p:grp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EB821415-C580-4D90-9BCD-5AEF529B7B0A}"/>
              </a:ext>
            </a:extLst>
          </p:cNvPr>
          <p:cNvCxnSpPr>
            <a:cxnSpLocks/>
          </p:cNvCxnSpPr>
          <p:nvPr/>
        </p:nvCxnSpPr>
        <p:spPr>
          <a:xfrm flipV="1">
            <a:off x="1299077" y="2862944"/>
            <a:ext cx="0" cy="3995056"/>
          </a:xfrm>
          <a:prstGeom prst="line">
            <a:avLst/>
          </a:prstGeom>
          <a:ln w="28575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41">
            <a:extLst>
              <a:ext uri="{FF2B5EF4-FFF2-40B4-BE49-F238E27FC236}">
                <a16:creationId xmlns:a16="http://schemas.microsoft.com/office/drawing/2014/main" id="{3FB82AEF-7500-402F-8FBA-12CEB8537CFB}"/>
              </a:ext>
            </a:extLst>
          </p:cNvPr>
          <p:cNvCxnSpPr>
            <a:cxnSpLocks/>
          </p:cNvCxnSpPr>
          <p:nvPr/>
        </p:nvCxnSpPr>
        <p:spPr>
          <a:xfrm flipH="1">
            <a:off x="11714386" y="5814665"/>
            <a:ext cx="477616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id="{5950C0A4-47EE-4C01-9F86-788B87D2552A}"/>
              </a:ext>
            </a:extLst>
          </p:cNvPr>
          <p:cNvCxnSpPr>
            <a:cxnSpLocks/>
          </p:cNvCxnSpPr>
          <p:nvPr/>
        </p:nvCxnSpPr>
        <p:spPr>
          <a:xfrm flipH="1">
            <a:off x="1" y="5814665"/>
            <a:ext cx="5422231" cy="0"/>
          </a:xfrm>
          <a:prstGeom prst="line">
            <a:avLst/>
          </a:prstGeom>
          <a:ln w="76200">
            <a:solidFill>
              <a:srgbClr val="FDFC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Vídeo 3" title="Tráfico en movimiento por la noche">
            <a:hlinkClick r:id="" action="ppaction://media"/>
            <a:extLst>
              <a:ext uri="{FF2B5EF4-FFF2-40B4-BE49-F238E27FC236}">
                <a16:creationId xmlns:a16="http://schemas.microsoft.com/office/drawing/2014/main" id="{494EDC38-BBD6-1AD1-FB45-FF82E22B0F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432379" y="2608359"/>
            <a:ext cx="5484354" cy="3084949"/>
          </a:xfrm>
          <a:prstGeom prst="rect">
            <a:avLst/>
          </a:prstGeom>
        </p:spPr>
      </p:pic>
      <p:pic>
        <p:nvPicPr>
          <p:cNvPr id="4" name="Gráfico 3" descr="Oso panda con relleno sólido">
            <a:extLst>
              <a:ext uri="{FF2B5EF4-FFF2-40B4-BE49-F238E27FC236}">
                <a16:creationId xmlns:a16="http://schemas.microsoft.com/office/drawing/2014/main" id="{D567F91B-3EA7-71FF-5257-1A15FE64461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706253" y="3783400"/>
            <a:ext cx="1325352" cy="1325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11183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26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28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30" dur="2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32" dur="2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34" dur="2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36" dur="2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38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40" dur="2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99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48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128" grpId="0" animBg="1"/>
      <p:bldP spid="128" grpId="1" animBg="1"/>
      <p:bldP spid="132" grpId="0" animBg="1"/>
      <p:bldP spid="132" grpId="1" animBg="1"/>
      <p:bldP spid="133" grpId="0" animBg="1"/>
      <p:bldP spid="133" grpId="1" animBg="1"/>
      <p:bldP spid="134" grpId="0" animBg="1"/>
      <p:bldP spid="134" grpId="1" animBg="1"/>
      <p:bldP spid="135" grpId="0" animBg="1"/>
      <p:bldP spid="135" grpId="1" animBg="1"/>
      <p:bldP spid="138" grpId="0" animBg="1"/>
      <p:bldP spid="138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7134893E-0EC4-5592-E499-D7260EF7C1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56941407"/>
              </p:ext>
            </p:extLst>
          </p:nvPr>
        </p:nvGraphicFramePr>
        <p:xfrm>
          <a:off x="2032000" y="-21077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0495127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uadroTexto 23">
            <a:extLst>
              <a:ext uri="{FF2B5EF4-FFF2-40B4-BE49-F238E27FC236}">
                <a16:creationId xmlns:a16="http://schemas.microsoft.com/office/drawing/2014/main" id="{417A4A11-66CF-48F2-879A-DD044A44B5F9}"/>
              </a:ext>
            </a:extLst>
          </p:cNvPr>
          <p:cNvSpPr txBox="1"/>
          <p:nvPr/>
        </p:nvSpPr>
        <p:spPr>
          <a:xfrm>
            <a:off x="3182657" y="4093152"/>
            <a:ext cx="6475548" cy="1015663"/>
          </a:xfrm>
          <a:prstGeom prst="rect">
            <a:avLst/>
          </a:prstGeom>
          <a:gradFill flip="none" rotWithShape="1">
            <a:gsLst>
              <a:gs pos="0">
                <a:srgbClr val="FFA433"/>
              </a:gs>
              <a:gs pos="68000">
                <a:srgbClr val="C51D34"/>
              </a:gs>
              <a:gs pos="100000">
                <a:srgbClr val="781221"/>
              </a:gs>
            </a:gsLst>
            <a:lin ang="540000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6000" b="1" i="1" spc="300" dirty="0">
                <a:solidFill>
                  <a:srgbClr val="FDFCC0"/>
                </a:solidFill>
                <a:latin typeface="Century Gothic" panose="020B0502020202020204" pitchFamily="34" charset="0"/>
              </a:rPr>
              <a:t>VISUALIZACIÓN</a:t>
            </a:r>
          </a:p>
        </p:txBody>
      </p:sp>
      <p:sp>
        <p:nvSpPr>
          <p:cNvPr id="31" name="Paralelogramo 30">
            <a:extLst>
              <a:ext uri="{FF2B5EF4-FFF2-40B4-BE49-F238E27FC236}">
                <a16:creationId xmlns:a16="http://schemas.microsoft.com/office/drawing/2014/main" id="{523B6DF6-A101-4014-8AD1-B5F23FC7ABBF}"/>
              </a:ext>
            </a:extLst>
          </p:cNvPr>
          <p:cNvSpPr/>
          <p:nvPr/>
        </p:nvSpPr>
        <p:spPr>
          <a:xfrm>
            <a:off x="2465710" y="4112713"/>
            <a:ext cx="7712337" cy="1175283"/>
          </a:xfrm>
          <a:prstGeom prst="parallelogram">
            <a:avLst>
              <a:gd name="adj" fmla="val 13938"/>
            </a:avLst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endParaRPr lang="es-ES" sz="6000" b="1" i="1" spc="300" dirty="0">
              <a:solidFill>
                <a:srgbClr val="FDFCC0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id="{DAE64E81-DDD5-47BE-9167-EA219CB1092F}"/>
              </a:ext>
            </a:extLst>
          </p:cNvPr>
          <p:cNvCxnSpPr>
            <a:cxnSpLocks/>
          </p:cNvCxnSpPr>
          <p:nvPr/>
        </p:nvCxnSpPr>
        <p:spPr>
          <a:xfrm flipH="1">
            <a:off x="7067550" y="5814665"/>
            <a:ext cx="5124452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id="{267FA6B5-AC49-4CF4-819D-7DF3B230EBFE}"/>
              </a:ext>
            </a:extLst>
          </p:cNvPr>
          <p:cNvCxnSpPr>
            <a:cxnSpLocks/>
          </p:cNvCxnSpPr>
          <p:nvPr/>
        </p:nvCxnSpPr>
        <p:spPr>
          <a:xfrm flipH="1">
            <a:off x="1" y="5814665"/>
            <a:ext cx="1790699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Paralelogramo 68">
            <a:extLst>
              <a:ext uri="{FF2B5EF4-FFF2-40B4-BE49-F238E27FC236}">
                <a16:creationId xmlns:a16="http://schemas.microsoft.com/office/drawing/2014/main" id="{FEE489D8-2040-492D-8F56-F10DA1B49E0E}"/>
              </a:ext>
            </a:extLst>
          </p:cNvPr>
          <p:cNvSpPr/>
          <p:nvPr/>
        </p:nvSpPr>
        <p:spPr>
          <a:xfrm>
            <a:off x="10487448" y="3872656"/>
            <a:ext cx="5350628" cy="1529142"/>
          </a:xfrm>
          <a:prstGeom prst="parallelogram">
            <a:avLst>
              <a:gd name="adj" fmla="val 13938"/>
            </a:avLst>
          </a:prstGeom>
          <a:solidFill>
            <a:srgbClr val="FFA43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1" name="Paralelogramo 70">
            <a:extLst>
              <a:ext uri="{FF2B5EF4-FFF2-40B4-BE49-F238E27FC236}">
                <a16:creationId xmlns:a16="http://schemas.microsoft.com/office/drawing/2014/main" id="{4D68F0FA-4F84-4F0D-BB55-B0CA4CDD78C8}"/>
              </a:ext>
            </a:extLst>
          </p:cNvPr>
          <p:cNvSpPr/>
          <p:nvPr/>
        </p:nvSpPr>
        <p:spPr>
          <a:xfrm>
            <a:off x="1418963" y="6472363"/>
            <a:ext cx="5350628" cy="1529142"/>
          </a:xfrm>
          <a:prstGeom prst="parallelogram">
            <a:avLst>
              <a:gd name="adj" fmla="val 13938"/>
            </a:avLst>
          </a:prstGeom>
          <a:solidFill>
            <a:srgbClr val="FFA43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79" name="Grupo 78">
            <a:extLst>
              <a:ext uri="{FF2B5EF4-FFF2-40B4-BE49-F238E27FC236}">
                <a16:creationId xmlns:a16="http://schemas.microsoft.com/office/drawing/2014/main" id="{8BD7F178-1C3F-46F9-914A-3A8D36F4D5E2}"/>
              </a:ext>
            </a:extLst>
          </p:cNvPr>
          <p:cNvGrpSpPr/>
          <p:nvPr/>
        </p:nvGrpSpPr>
        <p:grpSpPr>
          <a:xfrm>
            <a:off x="-3963214" y="-5957065"/>
            <a:ext cx="10489063" cy="12010381"/>
            <a:chOff x="1332822" y="-5421086"/>
            <a:chExt cx="10489063" cy="12010381"/>
          </a:xfrm>
        </p:grpSpPr>
        <p:grpSp>
          <p:nvGrpSpPr>
            <p:cNvPr id="80" name="Grupo 79">
              <a:extLst>
                <a:ext uri="{FF2B5EF4-FFF2-40B4-BE49-F238E27FC236}">
                  <a16:creationId xmlns:a16="http://schemas.microsoft.com/office/drawing/2014/main" id="{9C9160BD-F351-4FC7-9CC0-07221B51F164}"/>
                </a:ext>
              </a:extLst>
            </p:cNvPr>
            <p:cNvGrpSpPr/>
            <p:nvPr/>
          </p:nvGrpSpPr>
          <p:grpSpPr>
            <a:xfrm>
              <a:off x="5647713" y="584104"/>
              <a:ext cx="1859280" cy="5431142"/>
              <a:chOff x="377418" y="0"/>
              <a:chExt cx="1859280" cy="5431142"/>
            </a:xfrm>
          </p:grpSpPr>
          <p:grpSp>
            <p:nvGrpSpPr>
              <p:cNvPr id="85" name="Grupo 84">
                <a:extLst>
                  <a:ext uri="{FF2B5EF4-FFF2-40B4-BE49-F238E27FC236}">
                    <a16:creationId xmlns:a16="http://schemas.microsoft.com/office/drawing/2014/main" id="{4DA383AF-44C9-4CB8-AED7-5CD0B0DF1AE3}"/>
                  </a:ext>
                </a:extLst>
              </p:cNvPr>
              <p:cNvGrpSpPr/>
              <p:nvPr/>
            </p:nvGrpSpPr>
            <p:grpSpPr>
              <a:xfrm>
                <a:off x="377418" y="3571862"/>
                <a:ext cx="1859280" cy="1859280"/>
                <a:chOff x="377418" y="3571862"/>
                <a:chExt cx="1859280" cy="1859280"/>
              </a:xfrm>
            </p:grpSpPr>
            <p:sp>
              <p:nvSpPr>
                <p:cNvPr id="87" name="Oval 33">
                  <a:extLst>
                    <a:ext uri="{FF2B5EF4-FFF2-40B4-BE49-F238E27FC236}">
                      <a16:creationId xmlns:a16="http://schemas.microsoft.com/office/drawing/2014/main" id="{3BBD96CE-B4E4-4404-8EBE-72C11DF6FDF0}"/>
                    </a:ext>
                  </a:extLst>
                </p:cNvPr>
                <p:cNvSpPr/>
                <p:nvPr/>
              </p:nvSpPr>
              <p:spPr>
                <a:xfrm flipV="1">
                  <a:off x="526141" y="3720585"/>
                  <a:ext cx="1561834" cy="15618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8" name="Circle: Hollow 31">
                  <a:extLst>
                    <a:ext uri="{FF2B5EF4-FFF2-40B4-BE49-F238E27FC236}">
                      <a16:creationId xmlns:a16="http://schemas.microsoft.com/office/drawing/2014/main" id="{A7CDEAF2-77B4-43D9-998F-B9CF4B22ADFB}"/>
                    </a:ext>
                  </a:extLst>
                </p:cNvPr>
                <p:cNvSpPr/>
                <p:nvPr/>
              </p:nvSpPr>
              <p:spPr>
                <a:xfrm flipV="1">
                  <a:off x="377418" y="3571862"/>
                  <a:ext cx="1859280" cy="1859280"/>
                </a:xfrm>
                <a:prstGeom prst="donut">
                  <a:avLst>
                    <a:gd name="adj" fmla="val 2866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9" name="TextBox 17">
                  <a:extLst>
                    <a:ext uri="{FF2B5EF4-FFF2-40B4-BE49-F238E27FC236}">
                      <a16:creationId xmlns:a16="http://schemas.microsoft.com/office/drawing/2014/main" id="{211770FA-D83C-4BEA-AF2E-4AE1417F0196}"/>
                    </a:ext>
                  </a:extLst>
                </p:cNvPr>
                <p:cNvSpPr txBox="1"/>
                <p:nvPr/>
              </p:nvSpPr>
              <p:spPr>
                <a:xfrm>
                  <a:off x="654556" y="3902682"/>
                  <a:ext cx="1385293" cy="12003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200" b="1" dirty="0">
                      <a:solidFill>
                        <a:srgbClr val="990000"/>
                      </a:solidFill>
                      <a:latin typeface="Century Gothic" panose="020B050202020202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03</a:t>
                  </a:r>
                </a:p>
              </p:txBody>
            </p:sp>
          </p:grpSp>
          <p:cxnSp>
            <p:nvCxnSpPr>
              <p:cNvPr id="86" name="Conector recto 85">
                <a:extLst>
                  <a:ext uri="{FF2B5EF4-FFF2-40B4-BE49-F238E27FC236}">
                    <a16:creationId xmlns:a16="http://schemas.microsoft.com/office/drawing/2014/main" id="{7BFA3009-3A0E-4568-BC4E-8CD5538BD859}"/>
                  </a:ext>
                </a:extLst>
              </p:cNvPr>
              <p:cNvCxnSpPr>
                <a:cxnSpLocks/>
                <a:endCxn id="88" idx="4"/>
              </p:cNvCxnSpPr>
              <p:nvPr/>
            </p:nvCxnSpPr>
            <p:spPr>
              <a:xfrm>
                <a:off x="1307058" y="0"/>
                <a:ext cx="0" cy="3571862"/>
              </a:xfrm>
              <a:prstGeom prst="line">
                <a:avLst/>
              </a:prstGeom>
              <a:ln w="28575">
                <a:solidFill>
                  <a:schemeClr val="bg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Grupo 80">
              <a:extLst>
                <a:ext uri="{FF2B5EF4-FFF2-40B4-BE49-F238E27FC236}">
                  <a16:creationId xmlns:a16="http://schemas.microsoft.com/office/drawing/2014/main" id="{FE57BE60-A3F5-49D3-B29E-5D4F6F8EFA3A}"/>
                </a:ext>
              </a:extLst>
            </p:cNvPr>
            <p:cNvGrpSpPr/>
            <p:nvPr/>
          </p:nvGrpSpPr>
          <p:grpSpPr>
            <a:xfrm>
              <a:off x="1332822" y="-5421086"/>
              <a:ext cx="10489063" cy="12010381"/>
              <a:chOff x="1332823" y="268705"/>
              <a:chExt cx="4201703" cy="6320590"/>
            </a:xfrm>
          </p:grpSpPr>
          <p:sp>
            <p:nvSpPr>
              <p:cNvPr id="82" name="Rectángulo 81">
                <a:extLst>
                  <a:ext uri="{FF2B5EF4-FFF2-40B4-BE49-F238E27FC236}">
                    <a16:creationId xmlns:a16="http://schemas.microsoft.com/office/drawing/2014/main" id="{4DF5B0DB-A643-4EAE-B778-7188771DEF06}"/>
                  </a:ext>
                </a:extLst>
              </p:cNvPr>
              <p:cNvSpPr/>
              <p:nvPr/>
            </p:nvSpPr>
            <p:spPr>
              <a:xfrm>
                <a:off x="1332823" y="268705"/>
                <a:ext cx="4201703" cy="632059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cxnSp>
            <p:nvCxnSpPr>
              <p:cNvPr id="83" name="Conector recto 82">
                <a:extLst>
                  <a:ext uri="{FF2B5EF4-FFF2-40B4-BE49-F238E27FC236}">
                    <a16:creationId xmlns:a16="http://schemas.microsoft.com/office/drawing/2014/main" id="{890A75C6-F876-49CC-B6C3-99667EE633AE}"/>
                  </a:ext>
                </a:extLst>
              </p:cNvPr>
              <p:cNvCxnSpPr/>
              <p:nvPr/>
            </p:nvCxnSpPr>
            <p:spPr>
              <a:xfrm>
                <a:off x="1332823" y="268705"/>
                <a:ext cx="4201703" cy="632059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Conector recto 83">
                <a:extLst>
                  <a:ext uri="{FF2B5EF4-FFF2-40B4-BE49-F238E27FC236}">
                    <a16:creationId xmlns:a16="http://schemas.microsoft.com/office/drawing/2014/main" id="{CF9A7EC3-DE9C-4417-B35A-E885F7E8317C}"/>
                  </a:ext>
                </a:extLst>
              </p:cNvPr>
              <p:cNvCxnSpPr/>
              <p:nvPr/>
            </p:nvCxnSpPr>
            <p:spPr>
              <a:xfrm flipV="1">
                <a:off x="1332823" y="268705"/>
                <a:ext cx="4201703" cy="6320590"/>
              </a:xfrm>
              <a:prstGeom prst="line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3" name="Gráfico 15">
            <a:extLst>
              <a:ext uri="{FF2B5EF4-FFF2-40B4-BE49-F238E27FC236}">
                <a16:creationId xmlns:a16="http://schemas.microsoft.com/office/drawing/2014/main" id="{4FAD3C27-43CD-4665-843F-5E48CD2A52D0}"/>
              </a:ext>
            </a:extLst>
          </p:cNvPr>
          <p:cNvGrpSpPr/>
          <p:nvPr/>
        </p:nvGrpSpPr>
        <p:grpSpPr>
          <a:xfrm>
            <a:off x="8643812" y="384601"/>
            <a:ext cx="2100944" cy="2678094"/>
            <a:chOff x="4071927" y="990600"/>
            <a:chExt cx="4048134" cy="4876800"/>
          </a:xfrm>
        </p:grpSpPr>
        <p:sp>
          <p:nvSpPr>
            <p:cNvPr id="34" name="Forma libre: forma 33">
              <a:extLst>
                <a:ext uri="{FF2B5EF4-FFF2-40B4-BE49-F238E27FC236}">
                  <a16:creationId xmlns:a16="http://schemas.microsoft.com/office/drawing/2014/main" id="{B4D5DB03-0064-4DD2-A3B4-96F9219A2A70}"/>
                </a:ext>
              </a:extLst>
            </p:cNvPr>
            <p:cNvSpPr/>
            <p:nvPr/>
          </p:nvSpPr>
          <p:spPr>
            <a:xfrm>
              <a:off x="4148127" y="1066800"/>
              <a:ext cx="3905259" cy="4724400"/>
            </a:xfrm>
            <a:custGeom>
              <a:avLst/>
              <a:gdLst>
                <a:gd name="connsiteX0" fmla="*/ 3905260 w 3905259"/>
                <a:gd name="connsiteY0" fmla="*/ 4348420 h 4724400"/>
                <a:gd name="connsiteX1" fmla="*/ 3529279 w 3905259"/>
                <a:gd name="connsiteY1" fmla="*/ 4724400 h 4724400"/>
                <a:gd name="connsiteX2" fmla="*/ 375980 w 3905259"/>
                <a:gd name="connsiteY2" fmla="*/ 4724400 h 4724400"/>
                <a:gd name="connsiteX3" fmla="*/ 0 w 3905259"/>
                <a:gd name="connsiteY3" fmla="*/ 4348420 h 4724400"/>
                <a:gd name="connsiteX4" fmla="*/ 0 w 3905259"/>
                <a:gd name="connsiteY4" fmla="*/ 375980 h 4724400"/>
                <a:gd name="connsiteX5" fmla="*/ 375980 w 3905259"/>
                <a:gd name="connsiteY5" fmla="*/ 0 h 4724400"/>
                <a:gd name="connsiteX6" fmla="*/ 3529260 w 3905259"/>
                <a:gd name="connsiteY6" fmla="*/ 0 h 4724400"/>
                <a:gd name="connsiteX7" fmla="*/ 3905260 w 3905259"/>
                <a:gd name="connsiteY7" fmla="*/ 375980 h 4724400"/>
                <a:gd name="connsiteX8" fmla="*/ 3905260 w 3905259"/>
                <a:gd name="connsiteY8" fmla="*/ 4348420 h 472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9" h="4724400">
                  <a:moveTo>
                    <a:pt x="3905260" y="4348420"/>
                  </a:moveTo>
                  <a:cubicBezTo>
                    <a:pt x="3905260" y="4556074"/>
                    <a:pt x="3736924" y="4724400"/>
                    <a:pt x="3529279" y="4724400"/>
                  </a:cubicBezTo>
                  <a:lnTo>
                    <a:pt x="375980" y="4724400"/>
                  </a:lnTo>
                  <a:cubicBezTo>
                    <a:pt x="168335" y="4724400"/>
                    <a:pt x="0" y="4556065"/>
                    <a:pt x="0" y="4348420"/>
                  </a:cubicBezTo>
                  <a:lnTo>
                    <a:pt x="0" y="375980"/>
                  </a:lnTo>
                  <a:cubicBezTo>
                    <a:pt x="0" y="168335"/>
                    <a:pt x="168335" y="0"/>
                    <a:pt x="375980" y="0"/>
                  </a:cubicBezTo>
                  <a:lnTo>
                    <a:pt x="3529260" y="0"/>
                  </a:lnTo>
                  <a:cubicBezTo>
                    <a:pt x="3736915" y="0"/>
                    <a:pt x="3905260" y="168335"/>
                    <a:pt x="3905260" y="375980"/>
                  </a:cubicBezTo>
                  <a:lnTo>
                    <a:pt x="3905260" y="4348420"/>
                  </a:lnTo>
                  <a:close/>
                </a:path>
              </a:pathLst>
            </a:custGeom>
            <a:solidFill>
              <a:srgbClr val="E4EAF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grpSp>
          <p:nvGrpSpPr>
            <p:cNvPr id="35" name="Gráfico 15">
              <a:extLst>
                <a:ext uri="{FF2B5EF4-FFF2-40B4-BE49-F238E27FC236}">
                  <a16:creationId xmlns:a16="http://schemas.microsoft.com/office/drawing/2014/main" id="{27D706A3-D190-439F-8C5E-9B9FA174FF4F}"/>
                </a:ext>
              </a:extLst>
            </p:cNvPr>
            <p:cNvGrpSpPr/>
            <p:nvPr/>
          </p:nvGrpSpPr>
          <p:grpSpPr>
            <a:xfrm>
              <a:off x="4148118" y="1066800"/>
              <a:ext cx="3905259" cy="4724400"/>
              <a:chOff x="4148118" y="1066800"/>
              <a:chExt cx="3905259" cy="4724400"/>
            </a:xfrm>
            <a:solidFill>
              <a:srgbClr val="959CB3"/>
            </a:solidFill>
          </p:grpSpPr>
          <p:sp>
            <p:nvSpPr>
              <p:cNvPr id="43" name="Forma libre: forma 42">
                <a:extLst>
                  <a:ext uri="{FF2B5EF4-FFF2-40B4-BE49-F238E27FC236}">
                    <a16:creationId xmlns:a16="http://schemas.microsoft.com/office/drawing/2014/main" id="{244F832A-6DA2-42EF-82E9-86A76349AEFB}"/>
                  </a:ext>
                </a:extLst>
              </p:cNvPr>
              <p:cNvSpPr/>
              <p:nvPr/>
            </p:nvSpPr>
            <p:spPr>
              <a:xfrm>
                <a:off x="4148118" y="5143500"/>
                <a:ext cx="3905249" cy="647700"/>
              </a:xfrm>
              <a:custGeom>
                <a:avLst/>
                <a:gdLst>
                  <a:gd name="connsiteX0" fmla="*/ 377304 w 3905249"/>
                  <a:gd name="connsiteY0" fmla="*/ 647700 h 647700"/>
                  <a:gd name="connsiteX1" fmla="*/ 3527955 w 3905249"/>
                  <a:gd name="connsiteY1" fmla="*/ 647700 h 647700"/>
                  <a:gd name="connsiteX2" fmla="*/ 3905250 w 3905249"/>
                  <a:gd name="connsiteY2" fmla="*/ 273625 h 647700"/>
                  <a:gd name="connsiteX3" fmla="*/ 3905250 w 3905249"/>
                  <a:gd name="connsiteY3" fmla="*/ 0 h 647700"/>
                  <a:gd name="connsiteX4" fmla="*/ 0 w 3905249"/>
                  <a:gd name="connsiteY4" fmla="*/ 0 h 647700"/>
                  <a:gd name="connsiteX5" fmla="*/ 0 w 3905249"/>
                  <a:gd name="connsiteY5" fmla="*/ 273625 h 647700"/>
                  <a:gd name="connsiteX6" fmla="*/ 377304 w 3905249"/>
                  <a:gd name="connsiteY6" fmla="*/ 647700 h 647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05249" h="647700">
                    <a:moveTo>
                      <a:pt x="377304" y="647700"/>
                    </a:moveTo>
                    <a:lnTo>
                      <a:pt x="3527955" y="647700"/>
                    </a:lnTo>
                    <a:cubicBezTo>
                      <a:pt x="3735610" y="647700"/>
                      <a:pt x="3905250" y="481279"/>
                      <a:pt x="3905250" y="273625"/>
                    </a:cubicBezTo>
                    <a:lnTo>
                      <a:pt x="3905250" y="0"/>
                    </a:lnTo>
                    <a:lnTo>
                      <a:pt x="0" y="0"/>
                    </a:lnTo>
                    <a:lnTo>
                      <a:pt x="0" y="273625"/>
                    </a:lnTo>
                    <a:cubicBezTo>
                      <a:pt x="10" y="481279"/>
                      <a:pt x="169659" y="647700"/>
                      <a:pt x="377304" y="647700"/>
                    </a:cubicBezTo>
                    <a:close/>
                  </a:path>
                </a:pathLst>
              </a:custGeom>
              <a:solidFill>
                <a:srgbClr val="959CB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44" name="Forma libre: forma 43">
                <a:extLst>
                  <a:ext uri="{FF2B5EF4-FFF2-40B4-BE49-F238E27FC236}">
                    <a16:creationId xmlns:a16="http://schemas.microsoft.com/office/drawing/2014/main" id="{FA47C178-F71E-4E14-AF07-0A4F4782742F}"/>
                  </a:ext>
                </a:extLst>
              </p:cNvPr>
              <p:cNvSpPr/>
              <p:nvPr/>
            </p:nvSpPr>
            <p:spPr>
              <a:xfrm>
                <a:off x="4148127" y="1066800"/>
                <a:ext cx="3905249" cy="695325"/>
              </a:xfrm>
              <a:custGeom>
                <a:avLst/>
                <a:gdLst>
                  <a:gd name="connsiteX0" fmla="*/ 3527955 w 3905249"/>
                  <a:gd name="connsiteY0" fmla="*/ 0 h 695325"/>
                  <a:gd name="connsiteX1" fmla="*/ 377295 w 3905249"/>
                  <a:gd name="connsiteY1" fmla="*/ 0 h 695325"/>
                  <a:gd name="connsiteX2" fmla="*/ 0 w 3905249"/>
                  <a:gd name="connsiteY2" fmla="*/ 374075 h 695325"/>
                  <a:gd name="connsiteX3" fmla="*/ 0 w 3905249"/>
                  <a:gd name="connsiteY3" fmla="*/ 695325 h 695325"/>
                  <a:gd name="connsiteX4" fmla="*/ 3905250 w 3905249"/>
                  <a:gd name="connsiteY4" fmla="*/ 695325 h 695325"/>
                  <a:gd name="connsiteX5" fmla="*/ 3905250 w 3905249"/>
                  <a:gd name="connsiteY5" fmla="*/ 374075 h 695325"/>
                  <a:gd name="connsiteX6" fmla="*/ 3527955 w 3905249"/>
                  <a:gd name="connsiteY6" fmla="*/ 0 h 695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05249" h="695325">
                    <a:moveTo>
                      <a:pt x="3527955" y="0"/>
                    </a:moveTo>
                    <a:lnTo>
                      <a:pt x="377295" y="0"/>
                    </a:lnTo>
                    <a:cubicBezTo>
                      <a:pt x="169650" y="0"/>
                      <a:pt x="0" y="166421"/>
                      <a:pt x="0" y="374075"/>
                    </a:cubicBezTo>
                    <a:lnTo>
                      <a:pt x="0" y="695325"/>
                    </a:lnTo>
                    <a:lnTo>
                      <a:pt x="3905250" y="695325"/>
                    </a:lnTo>
                    <a:lnTo>
                      <a:pt x="3905250" y="374075"/>
                    </a:lnTo>
                    <a:cubicBezTo>
                      <a:pt x="3905260" y="166421"/>
                      <a:pt x="3735600" y="0"/>
                      <a:pt x="3527955" y="0"/>
                    </a:cubicBezTo>
                    <a:close/>
                  </a:path>
                </a:pathLst>
              </a:custGeom>
              <a:solidFill>
                <a:srgbClr val="959CB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 dirty="0"/>
              </a:p>
            </p:txBody>
          </p:sp>
        </p:grpSp>
        <p:grpSp>
          <p:nvGrpSpPr>
            <p:cNvPr id="37" name="Gráfico 15">
              <a:extLst>
                <a:ext uri="{FF2B5EF4-FFF2-40B4-BE49-F238E27FC236}">
                  <a16:creationId xmlns:a16="http://schemas.microsoft.com/office/drawing/2014/main" id="{09FAF5DB-44EC-414B-B29B-BC3995EBC173}"/>
                </a:ext>
              </a:extLst>
            </p:cNvPr>
            <p:cNvGrpSpPr/>
            <p:nvPr/>
          </p:nvGrpSpPr>
          <p:grpSpPr>
            <a:xfrm>
              <a:off x="7250163" y="1066800"/>
              <a:ext cx="803224" cy="4724400"/>
              <a:chOff x="7250163" y="1066800"/>
              <a:chExt cx="803224" cy="4724400"/>
            </a:xfrm>
            <a:solidFill>
              <a:srgbClr val="737E9B"/>
            </a:solidFill>
          </p:grpSpPr>
          <p:sp>
            <p:nvSpPr>
              <p:cNvPr id="41" name="Forma libre: forma 40">
                <a:extLst>
                  <a:ext uri="{FF2B5EF4-FFF2-40B4-BE49-F238E27FC236}">
                    <a16:creationId xmlns:a16="http://schemas.microsoft.com/office/drawing/2014/main" id="{D1F03FF4-0933-491B-8A40-F31C263E5A92}"/>
                  </a:ext>
                </a:extLst>
              </p:cNvPr>
              <p:cNvSpPr/>
              <p:nvPr/>
            </p:nvSpPr>
            <p:spPr>
              <a:xfrm>
                <a:off x="7250172" y="5143500"/>
                <a:ext cx="803214" cy="647700"/>
              </a:xfrm>
              <a:custGeom>
                <a:avLst/>
                <a:gdLst>
                  <a:gd name="connsiteX0" fmla="*/ 374590 w 803214"/>
                  <a:gd name="connsiteY0" fmla="*/ 273625 h 647700"/>
                  <a:gd name="connsiteX1" fmla="*/ 0 w 803214"/>
                  <a:gd name="connsiteY1" fmla="*/ 647700 h 647700"/>
                  <a:gd name="connsiteX2" fmla="*/ 425920 w 803214"/>
                  <a:gd name="connsiteY2" fmla="*/ 647700 h 647700"/>
                  <a:gd name="connsiteX3" fmla="*/ 803215 w 803214"/>
                  <a:gd name="connsiteY3" fmla="*/ 273625 h 647700"/>
                  <a:gd name="connsiteX4" fmla="*/ 803215 w 803214"/>
                  <a:gd name="connsiteY4" fmla="*/ 0 h 647700"/>
                  <a:gd name="connsiteX5" fmla="*/ 374590 w 803214"/>
                  <a:gd name="connsiteY5" fmla="*/ 0 h 647700"/>
                  <a:gd name="connsiteX6" fmla="*/ 374590 w 803214"/>
                  <a:gd name="connsiteY6" fmla="*/ 273625 h 647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3214" h="647700">
                    <a:moveTo>
                      <a:pt x="374590" y="273625"/>
                    </a:moveTo>
                    <a:cubicBezTo>
                      <a:pt x="374590" y="481279"/>
                      <a:pt x="207645" y="647700"/>
                      <a:pt x="0" y="647700"/>
                    </a:cubicBezTo>
                    <a:lnTo>
                      <a:pt x="425920" y="647700"/>
                    </a:lnTo>
                    <a:cubicBezTo>
                      <a:pt x="633574" y="647700"/>
                      <a:pt x="803215" y="481279"/>
                      <a:pt x="803215" y="273625"/>
                    </a:cubicBezTo>
                    <a:lnTo>
                      <a:pt x="803215" y="0"/>
                    </a:lnTo>
                    <a:lnTo>
                      <a:pt x="374590" y="0"/>
                    </a:lnTo>
                    <a:lnTo>
                      <a:pt x="374590" y="273625"/>
                    </a:lnTo>
                    <a:close/>
                  </a:path>
                </a:pathLst>
              </a:custGeom>
              <a:solidFill>
                <a:srgbClr val="737E9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 dirty="0"/>
              </a:p>
            </p:txBody>
          </p:sp>
          <p:sp>
            <p:nvSpPr>
              <p:cNvPr id="42" name="Forma libre: forma 41">
                <a:extLst>
                  <a:ext uri="{FF2B5EF4-FFF2-40B4-BE49-F238E27FC236}">
                    <a16:creationId xmlns:a16="http://schemas.microsoft.com/office/drawing/2014/main" id="{7655972D-D6C4-4940-9C7B-6CABB07B93DE}"/>
                  </a:ext>
                </a:extLst>
              </p:cNvPr>
              <p:cNvSpPr/>
              <p:nvPr/>
            </p:nvSpPr>
            <p:spPr>
              <a:xfrm>
                <a:off x="7250163" y="1066800"/>
                <a:ext cx="803214" cy="695325"/>
              </a:xfrm>
              <a:custGeom>
                <a:avLst/>
                <a:gdLst>
                  <a:gd name="connsiteX0" fmla="*/ 425920 w 803214"/>
                  <a:gd name="connsiteY0" fmla="*/ 0 h 695325"/>
                  <a:gd name="connsiteX1" fmla="*/ 0 w 803214"/>
                  <a:gd name="connsiteY1" fmla="*/ 0 h 695325"/>
                  <a:gd name="connsiteX2" fmla="*/ 374590 w 803214"/>
                  <a:gd name="connsiteY2" fmla="*/ 374075 h 695325"/>
                  <a:gd name="connsiteX3" fmla="*/ 374590 w 803214"/>
                  <a:gd name="connsiteY3" fmla="*/ 695325 h 695325"/>
                  <a:gd name="connsiteX4" fmla="*/ 803215 w 803214"/>
                  <a:gd name="connsiteY4" fmla="*/ 695325 h 695325"/>
                  <a:gd name="connsiteX5" fmla="*/ 803215 w 803214"/>
                  <a:gd name="connsiteY5" fmla="*/ 374075 h 695325"/>
                  <a:gd name="connsiteX6" fmla="*/ 425920 w 803214"/>
                  <a:gd name="connsiteY6" fmla="*/ 0 h 695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3214" h="695325">
                    <a:moveTo>
                      <a:pt x="425920" y="0"/>
                    </a:moveTo>
                    <a:lnTo>
                      <a:pt x="0" y="0"/>
                    </a:lnTo>
                    <a:cubicBezTo>
                      <a:pt x="207645" y="0"/>
                      <a:pt x="374590" y="166421"/>
                      <a:pt x="374590" y="374075"/>
                    </a:cubicBezTo>
                    <a:lnTo>
                      <a:pt x="374590" y="695325"/>
                    </a:lnTo>
                    <a:lnTo>
                      <a:pt x="803215" y="695325"/>
                    </a:lnTo>
                    <a:lnTo>
                      <a:pt x="803215" y="374075"/>
                    </a:lnTo>
                    <a:cubicBezTo>
                      <a:pt x="803224" y="166421"/>
                      <a:pt x="633565" y="0"/>
                      <a:pt x="425920" y="0"/>
                    </a:cubicBezTo>
                    <a:close/>
                  </a:path>
                </a:pathLst>
              </a:custGeom>
              <a:solidFill>
                <a:srgbClr val="737E9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</p:grpSp>
        <p:sp>
          <p:nvSpPr>
            <p:cNvPr id="38" name="Forma libre: forma 37">
              <a:extLst>
                <a:ext uri="{FF2B5EF4-FFF2-40B4-BE49-F238E27FC236}">
                  <a16:creationId xmlns:a16="http://schemas.microsoft.com/office/drawing/2014/main" id="{E0A7EFF1-C6B6-46A2-B1D9-DEAC1F6DFBC6}"/>
                </a:ext>
              </a:extLst>
            </p:cNvPr>
            <p:cNvSpPr/>
            <p:nvPr/>
          </p:nvSpPr>
          <p:spPr>
            <a:xfrm>
              <a:off x="4071927" y="990600"/>
              <a:ext cx="4048134" cy="4876800"/>
            </a:xfrm>
            <a:custGeom>
              <a:avLst/>
              <a:gdLst>
                <a:gd name="connsiteX0" fmla="*/ 4048135 w 4048134"/>
                <a:gd name="connsiteY0" fmla="*/ 450275 h 4876800"/>
                <a:gd name="connsiteX1" fmla="*/ 3597859 w 4048134"/>
                <a:gd name="connsiteY1" fmla="*/ 0 h 4876800"/>
                <a:gd name="connsiteX2" fmla="*/ 450275 w 4048134"/>
                <a:gd name="connsiteY2" fmla="*/ 0 h 4876800"/>
                <a:gd name="connsiteX3" fmla="*/ 0 w 4048134"/>
                <a:gd name="connsiteY3" fmla="*/ 450275 h 4876800"/>
                <a:gd name="connsiteX4" fmla="*/ 0 w 4048134"/>
                <a:gd name="connsiteY4" fmla="*/ 4426534 h 4876800"/>
                <a:gd name="connsiteX5" fmla="*/ 450275 w 4048134"/>
                <a:gd name="connsiteY5" fmla="*/ 4876800 h 4876800"/>
                <a:gd name="connsiteX6" fmla="*/ 3597859 w 4048134"/>
                <a:gd name="connsiteY6" fmla="*/ 4876800 h 4876800"/>
                <a:gd name="connsiteX7" fmla="*/ 4048135 w 4048134"/>
                <a:gd name="connsiteY7" fmla="*/ 4426525 h 4876800"/>
                <a:gd name="connsiteX8" fmla="*/ 4048135 w 4048134"/>
                <a:gd name="connsiteY8" fmla="*/ 450275 h 4876800"/>
                <a:gd name="connsiteX9" fmla="*/ 4048135 w 4048134"/>
                <a:gd name="connsiteY9" fmla="*/ 450275 h 4876800"/>
                <a:gd name="connsiteX10" fmla="*/ 3604155 w 4048134"/>
                <a:gd name="connsiteY10" fmla="*/ 4724400 h 4876800"/>
                <a:gd name="connsiteX11" fmla="*/ 453495 w 4048134"/>
                <a:gd name="connsiteY11" fmla="*/ 4724400 h 4876800"/>
                <a:gd name="connsiteX12" fmla="*/ 152400 w 4048134"/>
                <a:gd name="connsiteY12" fmla="*/ 4426525 h 4876800"/>
                <a:gd name="connsiteX13" fmla="*/ 152400 w 4048134"/>
                <a:gd name="connsiteY13" fmla="*/ 4229100 h 4876800"/>
                <a:gd name="connsiteX14" fmla="*/ 3207534 w 4048134"/>
                <a:gd name="connsiteY14" fmla="*/ 4229100 h 4876800"/>
                <a:gd name="connsiteX15" fmla="*/ 3281820 w 4048134"/>
                <a:gd name="connsiteY15" fmla="*/ 4152900 h 4876800"/>
                <a:gd name="connsiteX16" fmla="*/ 3207534 w 4048134"/>
                <a:gd name="connsiteY16" fmla="*/ 4076700 h 4876800"/>
                <a:gd name="connsiteX17" fmla="*/ 152400 w 4048134"/>
                <a:gd name="connsiteY17" fmla="*/ 4076700 h 4876800"/>
                <a:gd name="connsiteX18" fmla="*/ 152400 w 4048134"/>
                <a:gd name="connsiteY18" fmla="*/ 450275 h 4876800"/>
                <a:gd name="connsiteX19" fmla="*/ 453495 w 4048134"/>
                <a:gd name="connsiteY19" fmla="*/ 152400 h 4876800"/>
                <a:gd name="connsiteX20" fmla="*/ 3604146 w 4048134"/>
                <a:gd name="connsiteY20" fmla="*/ 152400 h 4876800"/>
                <a:gd name="connsiteX21" fmla="*/ 3905240 w 4048134"/>
                <a:gd name="connsiteY21" fmla="*/ 450275 h 4876800"/>
                <a:gd name="connsiteX22" fmla="*/ 3905240 w 4048134"/>
                <a:gd name="connsiteY22" fmla="*/ 704850 h 4876800"/>
                <a:gd name="connsiteX23" fmla="*/ 387877 w 4048134"/>
                <a:gd name="connsiteY23" fmla="*/ 704850 h 4876800"/>
                <a:gd name="connsiteX24" fmla="*/ 313592 w 4048134"/>
                <a:gd name="connsiteY24" fmla="*/ 776288 h 4876800"/>
                <a:gd name="connsiteX25" fmla="*/ 387877 w 4048134"/>
                <a:gd name="connsiteY25" fmla="*/ 847725 h 4876800"/>
                <a:gd name="connsiteX26" fmla="*/ 3905260 w 4048134"/>
                <a:gd name="connsiteY26" fmla="*/ 847725 h 4876800"/>
                <a:gd name="connsiteX27" fmla="*/ 3905260 w 4048134"/>
                <a:gd name="connsiteY27" fmla="*/ 4076700 h 4876800"/>
                <a:gd name="connsiteX28" fmla="*/ 3554225 w 4048134"/>
                <a:gd name="connsiteY28" fmla="*/ 4076700 h 4876800"/>
                <a:gd name="connsiteX29" fmla="*/ 3479940 w 4048134"/>
                <a:gd name="connsiteY29" fmla="*/ 4152900 h 4876800"/>
                <a:gd name="connsiteX30" fmla="*/ 3554225 w 4048134"/>
                <a:gd name="connsiteY30" fmla="*/ 4229100 h 4876800"/>
                <a:gd name="connsiteX31" fmla="*/ 3905260 w 4048134"/>
                <a:gd name="connsiteY31" fmla="*/ 4229100 h 4876800"/>
                <a:gd name="connsiteX32" fmla="*/ 3905260 w 4048134"/>
                <a:gd name="connsiteY32" fmla="*/ 4426525 h 4876800"/>
                <a:gd name="connsiteX33" fmla="*/ 3604155 w 4048134"/>
                <a:gd name="connsiteY33" fmla="*/ 4724400 h 487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048134" h="4876800">
                  <a:moveTo>
                    <a:pt x="4048135" y="450275"/>
                  </a:moveTo>
                  <a:cubicBezTo>
                    <a:pt x="4048135" y="201597"/>
                    <a:pt x="3846529" y="0"/>
                    <a:pt x="3597859" y="0"/>
                  </a:cubicBezTo>
                  <a:lnTo>
                    <a:pt x="450275" y="0"/>
                  </a:lnTo>
                  <a:cubicBezTo>
                    <a:pt x="201597" y="0"/>
                    <a:pt x="0" y="201597"/>
                    <a:pt x="0" y="450275"/>
                  </a:cubicBezTo>
                  <a:lnTo>
                    <a:pt x="0" y="4426534"/>
                  </a:lnTo>
                  <a:cubicBezTo>
                    <a:pt x="0" y="4675204"/>
                    <a:pt x="201597" y="4876800"/>
                    <a:pt x="450275" y="4876800"/>
                  </a:cubicBezTo>
                  <a:lnTo>
                    <a:pt x="3597859" y="4876800"/>
                  </a:lnTo>
                  <a:cubicBezTo>
                    <a:pt x="3846538" y="4876800"/>
                    <a:pt x="4048135" y="4675204"/>
                    <a:pt x="4048135" y="4426525"/>
                  </a:cubicBezTo>
                  <a:lnTo>
                    <a:pt x="4048135" y="450275"/>
                  </a:lnTo>
                  <a:lnTo>
                    <a:pt x="4048135" y="450275"/>
                  </a:lnTo>
                  <a:close/>
                  <a:moveTo>
                    <a:pt x="3604155" y="4724400"/>
                  </a:moveTo>
                  <a:lnTo>
                    <a:pt x="453495" y="4724400"/>
                  </a:lnTo>
                  <a:cubicBezTo>
                    <a:pt x="287141" y="4724400"/>
                    <a:pt x="152400" y="4592889"/>
                    <a:pt x="152400" y="4426525"/>
                  </a:cubicBezTo>
                  <a:lnTo>
                    <a:pt x="152400" y="4229100"/>
                  </a:lnTo>
                  <a:lnTo>
                    <a:pt x="3207534" y="4229100"/>
                  </a:lnTo>
                  <a:cubicBezTo>
                    <a:pt x="3248558" y="4229100"/>
                    <a:pt x="3281820" y="4193924"/>
                    <a:pt x="3281820" y="4152900"/>
                  </a:cubicBezTo>
                  <a:cubicBezTo>
                    <a:pt x="3281820" y="4111876"/>
                    <a:pt x="3248558" y="4076700"/>
                    <a:pt x="3207534" y="4076700"/>
                  </a:cubicBezTo>
                  <a:lnTo>
                    <a:pt x="152400" y="4076700"/>
                  </a:lnTo>
                  <a:lnTo>
                    <a:pt x="152400" y="450275"/>
                  </a:lnTo>
                  <a:cubicBezTo>
                    <a:pt x="152400" y="283912"/>
                    <a:pt x="287150" y="152400"/>
                    <a:pt x="453495" y="152400"/>
                  </a:cubicBezTo>
                  <a:lnTo>
                    <a:pt x="3604146" y="152400"/>
                  </a:lnTo>
                  <a:cubicBezTo>
                    <a:pt x="3770500" y="152400"/>
                    <a:pt x="3905240" y="283912"/>
                    <a:pt x="3905240" y="450275"/>
                  </a:cubicBezTo>
                  <a:lnTo>
                    <a:pt x="3905240" y="704850"/>
                  </a:lnTo>
                  <a:lnTo>
                    <a:pt x="387877" y="704850"/>
                  </a:lnTo>
                  <a:cubicBezTo>
                    <a:pt x="346853" y="704850"/>
                    <a:pt x="313592" y="735263"/>
                    <a:pt x="313592" y="776288"/>
                  </a:cubicBezTo>
                  <a:cubicBezTo>
                    <a:pt x="313592" y="817312"/>
                    <a:pt x="346853" y="847725"/>
                    <a:pt x="387877" y="847725"/>
                  </a:cubicBezTo>
                  <a:lnTo>
                    <a:pt x="3905260" y="847725"/>
                  </a:lnTo>
                  <a:lnTo>
                    <a:pt x="3905260" y="4076700"/>
                  </a:lnTo>
                  <a:lnTo>
                    <a:pt x="3554225" y="4076700"/>
                  </a:lnTo>
                  <a:cubicBezTo>
                    <a:pt x="3513201" y="4076700"/>
                    <a:pt x="3479940" y="4111876"/>
                    <a:pt x="3479940" y="4152900"/>
                  </a:cubicBezTo>
                  <a:cubicBezTo>
                    <a:pt x="3479940" y="4193924"/>
                    <a:pt x="3513201" y="4229100"/>
                    <a:pt x="3554225" y="4229100"/>
                  </a:cubicBezTo>
                  <a:lnTo>
                    <a:pt x="3905260" y="4229100"/>
                  </a:lnTo>
                  <a:lnTo>
                    <a:pt x="3905260" y="4426525"/>
                  </a:lnTo>
                  <a:cubicBezTo>
                    <a:pt x="3905260" y="4592889"/>
                    <a:pt x="3770519" y="4724400"/>
                    <a:pt x="3604155" y="472440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39" name="Forma libre: forma 38">
              <a:extLst>
                <a:ext uri="{FF2B5EF4-FFF2-40B4-BE49-F238E27FC236}">
                  <a16:creationId xmlns:a16="http://schemas.microsoft.com/office/drawing/2014/main" id="{BBCB9E2E-C9F6-4F05-9843-1C7D82C197A6}"/>
                </a:ext>
              </a:extLst>
            </p:cNvPr>
            <p:cNvSpPr/>
            <p:nvPr/>
          </p:nvSpPr>
          <p:spPr>
            <a:xfrm>
              <a:off x="6026477" y="5395160"/>
              <a:ext cx="148570" cy="148570"/>
            </a:xfrm>
            <a:custGeom>
              <a:avLst/>
              <a:gdLst>
                <a:gd name="connsiteX0" fmla="*/ 148571 w 148570"/>
                <a:gd name="connsiteY0" fmla="*/ 74285 h 148570"/>
                <a:gd name="connsiteX1" fmla="*/ 74285 w 148570"/>
                <a:gd name="connsiteY1" fmla="*/ 148571 h 148570"/>
                <a:gd name="connsiteX2" fmla="*/ 0 w 148570"/>
                <a:gd name="connsiteY2" fmla="*/ 74285 h 148570"/>
                <a:gd name="connsiteX3" fmla="*/ 74285 w 148570"/>
                <a:gd name="connsiteY3" fmla="*/ 0 h 148570"/>
                <a:gd name="connsiteX4" fmla="*/ 148571 w 148570"/>
                <a:gd name="connsiteY4" fmla="*/ 74285 h 148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570" h="148570">
                  <a:moveTo>
                    <a:pt x="148571" y="74285"/>
                  </a:moveTo>
                  <a:cubicBezTo>
                    <a:pt x="148571" y="115312"/>
                    <a:pt x="115312" y="148571"/>
                    <a:pt x="74285" y="148571"/>
                  </a:cubicBezTo>
                  <a:cubicBezTo>
                    <a:pt x="33259" y="148571"/>
                    <a:pt x="0" y="115312"/>
                    <a:pt x="0" y="74285"/>
                  </a:cubicBezTo>
                  <a:cubicBezTo>
                    <a:pt x="0" y="33259"/>
                    <a:pt x="33259" y="0"/>
                    <a:pt x="74285" y="0"/>
                  </a:cubicBezTo>
                  <a:cubicBezTo>
                    <a:pt x="115312" y="0"/>
                    <a:pt x="148571" y="33259"/>
                    <a:pt x="148571" y="7428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40" name="Forma libre: forma 39">
              <a:extLst>
                <a:ext uri="{FF2B5EF4-FFF2-40B4-BE49-F238E27FC236}">
                  <a16:creationId xmlns:a16="http://schemas.microsoft.com/office/drawing/2014/main" id="{EA281332-232E-45CE-9704-6C1EA48DFD3B}"/>
                </a:ext>
              </a:extLst>
            </p:cNvPr>
            <p:cNvSpPr/>
            <p:nvPr/>
          </p:nvSpPr>
          <p:spPr>
            <a:xfrm>
              <a:off x="5803001" y="1333500"/>
              <a:ext cx="595503" cy="152400"/>
            </a:xfrm>
            <a:custGeom>
              <a:avLst/>
              <a:gdLst>
                <a:gd name="connsiteX0" fmla="*/ 74285 w 595503"/>
                <a:gd name="connsiteY0" fmla="*/ 152400 h 152400"/>
                <a:gd name="connsiteX1" fmla="*/ 521217 w 595503"/>
                <a:gd name="connsiteY1" fmla="*/ 152400 h 152400"/>
                <a:gd name="connsiteX2" fmla="*/ 595503 w 595503"/>
                <a:gd name="connsiteY2" fmla="*/ 76200 h 152400"/>
                <a:gd name="connsiteX3" fmla="*/ 521217 w 595503"/>
                <a:gd name="connsiteY3" fmla="*/ 0 h 152400"/>
                <a:gd name="connsiteX4" fmla="*/ 74285 w 595503"/>
                <a:gd name="connsiteY4" fmla="*/ 0 h 152400"/>
                <a:gd name="connsiteX5" fmla="*/ 0 w 595503"/>
                <a:gd name="connsiteY5" fmla="*/ 76200 h 152400"/>
                <a:gd name="connsiteX6" fmla="*/ 74285 w 595503"/>
                <a:gd name="connsiteY6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5503" h="152400">
                  <a:moveTo>
                    <a:pt x="74285" y="152400"/>
                  </a:moveTo>
                  <a:lnTo>
                    <a:pt x="521217" y="152400"/>
                  </a:lnTo>
                  <a:cubicBezTo>
                    <a:pt x="562242" y="152400"/>
                    <a:pt x="595503" y="117224"/>
                    <a:pt x="595503" y="76200"/>
                  </a:cubicBezTo>
                  <a:cubicBezTo>
                    <a:pt x="595503" y="35176"/>
                    <a:pt x="562242" y="0"/>
                    <a:pt x="521217" y="0"/>
                  </a:cubicBezTo>
                  <a:lnTo>
                    <a:pt x="74285" y="0"/>
                  </a:lnTo>
                  <a:cubicBezTo>
                    <a:pt x="33261" y="0"/>
                    <a:pt x="0" y="35176"/>
                    <a:pt x="0" y="76200"/>
                  </a:cubicBezTo>
                  <a:cubicBezTo>
                    <a:pt x="0" y="117224"/>
                    <a:pt x="33261" y="152400"/>
                    <a:pt x="74285" y="15240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</p:grpSp>
      <p:grpSp>
        <p:nvGrpSpPr>
          <p:cNvPr id="8" name="Grupo 7">
            <a:extLst>
              <a:ext uri="{FF2B5EF4-FFF2-40B4-BE49-F238E27FC236}">
                <a16:creationId xmlns:a16="http://schemas.microsoft.com/office/drawing/2014/main" id="{C24509C8-4083-4ADF-8F55-676CC01B636E}"/>
              </a:ext>
            </a:extLst>
          </p:cNvPr>
          <p:cNvGrpSpPr/>
          <p:nvPr/>
        </p:nvGrpSpPr>
        <p:grpSpPr>
          <a:xfrm>
            <a:off x="8139469" y="158138"/>
            <a:ext cx="10046586" cy="3351836"/>
            <a:chOff x="6181498" y="116864"/>
            <a:chExt cx="10046586" cy="3351836"/>
          </a:xfrm>
          <a:solidFill>
            <a:srgbClr val="FFA433"/>
          </a:solidFill>
        </p:grpSpPr>
        <p:sp>
          <p:nvSpPr>
            <p:cNvPr id="65" name="Rectángulo 64">
              <a:extLst>
                <a:ext uri="{FF2B5EF4-FFF2-40B4-BE49-F238E27FC236}">
                  <a16:creationId xmlns:a16="http://schemas.microsoft.com/office/drawing/2014/main" id="{9FFC3E22-D98E-4A0A-836D-76ADAA8726E0}"/>
                </a:ext>
              </a:extLst>
            </p:cNvPr>
            <p:cNvSpPr/>
            <p:nvPr/>
          </p:nvSpPr>
          <p:spPr>
            <a:xfrm flipH="1">
              <a:off x="6525849" y="116864"/>
              <a:ext cx="9702235" cy="3022137"/>
            </a:xfrm>
            <a:prstGeom prst="rect">
              <a:avLst/>
            </a:prstGeom>
            <a:grpFill/>
            <a:ln>
              <a:solidFill>
                <a:srgbClr val="FFA4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1A86A724-E706-4113-A9F6-62125EF0B703}"/>
                </a:ext>
              </a:extLst>
            </p:cNvPr>
            <p:cNvSpPr/>
            <p:nvPr/>
          </p:nvSpPr>
          <p:spPr>
            <a:xfrm>
              <a:off x="6181498" y="199411"/>
              <a:ext cx="387087" cy="3269289"/>
            </a:xfrm>
            <a:prstGeom prst="rect">
              <a:avLst/>
            </a:prstGeom>
            <a:grpFill/>
            <a:ln>
              <a:solidFill>
                <a:srgbClr val="FFA4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56" name="Gráfico 55">
            <a:extLst>
              <a:ext uri="{FF2B5EF4-FFF2-40B4-BE49-F238E27FC236}">
                <a16:creationId xmlns:a16="http://schemas.microsoft.com/office/drawing/2014/main" id="{A7383E1B-59C3-4F7D-960E-3CF3DD4F0B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18142" y="1553683"/>
            <a:ext cx="953555" cy="1008967"/>
          </a:xfrm>
          <a:prstGeom prst="rect">
            <a:avLst/>
          </a:prstGeom>
        </p:spPr>
      </p:pic>
      <p:grpSp>
        <p:nvGrpSpPr>
          <p:cNvPr id="3" name="Grupo 2">
            <a:extLst>
              <a:ext uri="{FF2B5EF4-FFF2-40B4-BE49-F238E27FC236}">
                <a16:creationId xmlns:a16="http://schemas.microsoft.com/office/drawing/2014/main" id="{A46DDC69-F2B9-4CA8-84A3-D8B70939806F}"/>
              </a:ext>
            </a:extLst>
          </p:cNvPr>
          <p:cNvGrpSpPr/>
          <p:nvPr/>
        </p:nvGrpSpPr>
        <p:grpSpPr>
          <a:xfrm>
            <a:off x="8844898" y="-1759464"/>
            <a:ext cx="1767273" cy="1443557"/>
            <a:chOff x="3447329" y="1049233"/>
            <a:chExt cx="1767273" cy="1443557"/>
          </a:xfrm>
        </p:grpSpPr>
        <p:sp>
          <p:nvSpPr>
            <p:cNvPr id="45" name="Rectángulo: esquinas redondeadas 44">
              <a:extLst>
                <a:ext uri="{FF2B5EF4-FFF2-40B4-BE49-F238E27FC236}">
                  <a16:creationId xmlns:a16="http://schemas.microsoft.com/office/drawing/2014/main" id="{838FE9F3-D77B-4939-B5F8-95E871E2BDF0}"/>
                </a:ext>
              </a:extLst>
            </p:cNvPr>
            <p:cNvSpPr/>
            <p:nvPr/>
          </p:nvSpPr>
          <p:spPr>
            <a:xfrm>
              <a:off x="3495548" y="1049233"/>
              <a:ext cx="1661962" cy="152267"/>
            </a:xfrm>
            <a:prstGeom prst="roundRect">
              <a:avLst/>
            </a:prstGeom>
            <a:solidFill>
              <a:schemeClr val="accent4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48" name="Rectángulo: esquinas redondeadas 47">
              <a:extLst>
                <a:ext uri="{FF2B5EF4-FFF2-40B4-BE49-F238E27FC236}">
                  <a16:creationId xmlns:a16="http://schemas.microsoft.com/office/drawing/2014/main" id="{6BD36099-CDB9-4234-868B-38977ED75CE1}"/>
                </a:ext>
              </a:extLst>
            </p:cNvPr>
            <p:cNvSpPr/>
            <p:nvPr/>
          </p:nvSpPr>
          <p:spPr>
            <a:xfrm>
              <a:off x="3447329" y="1779776"/>
              <a:ext cx="102228" cy="640790"/>
            </a:xfrm>
            <a:prstGeom prst="roundRect">
              <a:avLst>
                <a:gd name="adj" fmla="val 6766"/>
              </a:avLst>
            </a:prstGeom>
            <a:solidFill>
              <a:srgbClr val="FF5252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49" name="Rectángulo: esquinas redondeadas 48">
              <a:extLst>
                <a:ext uri="{FF2B5EF4-FFF2-40B4-BE49-F238E27FC236}">
                  <a16:creationId xmlns:a16="http://schemas.microsoft.com/office/drawing/2014/main" id="{76E7AEA7-24C6-4622-BBEC-A258DBA7C599}"/>
                </a:ext>
              </a:extLst>
            </p:cNvPr>
            <p:cNvSpPr/>
            <p:nvPr/>
          </p:nvSpPr>
          <p:spPr>
            <a:xfrm>
              <a:off x="3447329" y="1364390"/>
              <a:ext cx="102228" cy="275041"/>
            </a:xfrm>
            <a:prstGeom prst="roundRect">
              <a:avLst>
                <a:gd name="adj" fmla="val 6766"/>
              </a:avLst>
            </a:prstGeom>
            <a:solidFill>
              <a:srgbClr val="FF5252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0" name="Rectángulo: esquinas redondeadas 49">
              <a:extLst>
                <a:ext uri="{FF2B5EF4-FFF2-40B4-BE49-F238E27FC236}">
                  <a16:creationId xmlns:a16="http://schemas.microsoft.com/office/drawing/2014/main" id="{10F22AFE-C7B7-454B-881F-9AD0CC35C257}"/>
                </a:ext>
              </a:extLst>
            </p:cNvPr>
            <p:cNvSpPr/>
            <p:nvPr/>
          </p:nvSpPr>
          <p:spPr>
            <a:xfrm>
              <a:off x="3674166" y="1375618"/>
              <a:ext cx="416836" cy="159234"/>
            </a:xfrm>
            <a:prstGeom prst="roundRect">
              <a:avLst>
                <a:gd name="adj" fmla="val 9218"/>
              </a:avLst>
            </a:prstGeom>
            <a:solidFill>
              <a:srgbClr val="00DDC2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1" name="Rectángulo: esquinas redondeadas 50">
              <a:extLst>
                <a:ext uri="{FF2B5EF4-FFF2-40B4-BE49-F238E27FC236}">
                  <a16:creationId xmlns:a16="http://schemas.microsoft.com/office/drawing/2014/main" id="{1F8920AF-7818-4E43-BB93-06A58F00A089}"/>
                </a:ext>
              </a:extLst>
            </p:cNvPr>
            <p:cNvSpPr/>
            <p:nvPr/>
          </p:nvSpPr>
          <p:spPr>
            <a:xfrm>
              <a:off x="4679269" y="1354953"/>
              <a:ext cx="527383" cy="1137837"/>
            </a:xfrm>
            <a:prstGeom prst="roundRect">
              <a:avLst>
                <a:gd name="adj" fmla="val 9218"/>
              </a:avLst>
            </a:prstGeom>
            <a:solidFill>
              <a:srgbClr val="00DDC2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2" name="Rectángulo: esquinas redondeadas 51">
              <a:extLst>
                <a:ext uri="{FF2B5EF4-FFF2-40B4-BE49-F238E27FC236}">
                  <a16:creationId xmlns:a16="http://schemas.microsoft.com/office/drawing/2014/main" id="{92D8C248-350D-410D-8632-594144E0300E}"/>
                </a:ext>
              </a:extLst>
            </p:cNvPr>
            <p:cNvSpPr/>
            <p:nvPr/>
          </p:nvSpPr>
          <p:spPr>
            <a:xfrm rot="5400000">
              <a:off x="4845863" y="1332062"/>
              <a:ext cx="24368" cy="341655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3" name="Rectángulo: esquinas redondeadas 52">
              <a:extLst>
                <a:ext uri="{FF2B5EF4-FFF2-40B4-BE49-F238E27FC236}">
                  <a16:creationId xmlns:a16="http://schemas.microsoft.com/office/drawing/2014/main" id="{4833023D-B26A-4E13-A279-66D7971499F3}"/>
                </a:ext>
              </a:extLst>
            </p:cNvPr>
            <p:cNvSpPr/>
            <p:nvPr/>
          </p:nvSpPr>
          <p:spPr>
            <a:xfrm rot="5400000">
              <a:off x="5145848" y="1446319"/>
              <a:ext cx="25107" cy="112401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38259451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1.11111E-6 L 0.25 -1.11111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33333E-6 -2.59259E-6 L -0.00274 0.40371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3" y="2018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8" presetClass="emph" presetSubtype="0" autoRev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-300000">
                                      <p:cBhvr>
                                        <p:cTn id="1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A6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4A2061E6-9B9A-295F-92EE-63B98BE8A44C}"/>
              </a:ext>
            </a:extLst>
          </p:cNvPr>
          <p:cNvGrpSpPr/>
          <p:nvPr/>
        </p:nvGrpSpPr>
        <p:grpSpPr>
          <a:xfrm>
            <a:off x="1586611" y="3015000"/>
            <a:ext cx="828000" cy="828000"/>
            <a:chOff x="2416283" y="387466"/>
            <a:chExt cx="914400" cy="914400"/>
          </a:xfrm>
        </p:grpSpPr>
        <p:sp>
          <p:nvSpPr>
            <p:cNvPr id="3" name="Elipse 2">
              <a:extLst>
                <a:ext uri="{FF2B5EF4-FFF2-40B4-BE49-F238E27FC236}">
                  <a16:creationId xmlns:a16="http://schemas.microsoft.com/office/drawing/2014/main" id="{B8CE1F3C-E8DD-E5A5-4CE0-4B286C486B64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7030A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4" name="Gráfico 3" descr="Reunión en línea con relleno sólido">
              <a:extLst>
                <a:ext uri="{FF2B5EF4-FFF2-40B4-BE49-F238E27FC236}">
                  <a16:creationId xmlns:a16="http://schemas.microsoft.com/office/drawing/2014/main" id="{D4145B29-106E-1595-10C8-34630785A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grpSp>
        <p:nvGrpSpPr>
          <p:cNvPr id="5" name="Grupo 4">
            <a:extLst>
              <a:ext uri="{FF2B5EF4-FFF2-40B4-BE49-F238E27FC236}">
                <a16:creationId xmlns:a16="http://schemas.microsoft.com/office/drawing/2014/main" id="{31DF0DB9-6A1F-DED3-768E-8AC16323FBC8}"/>
              </a:ext>
            </a:extLst>
          </p:cNvPr>
          <p:cNvGrpSpPr/>
          <p:nvPr/>
        </p:nvGrpSpPr>
        <p:grpSpPr>
          <a:xfrm>
            <a:off x="5682000" y="3843000"/>
            <a:ext cx="828000" cy="828000"/>
            <a:chOff x="2416283" y="387466"/>
            <a:chExt cx="914400" cy="914400"/>
          </a:xfrm>
        </p:grpSpPr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6EA8DC16-FC4F-7292-E18C-C4F3A1D023A4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7030A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7" name="Gráfico 6" descr="Mapa con marcador con relleno sólido">
              <a:extLst>
                <a:ext uri="{FF2B5EF4-FFF2-40B4-BE49-F238E27FC236}">
                  <a16:creationId xmlns:a16="http://schemas.microsoft.com/office/drawing/2014/main" id="{2D5068CC-523A-9FE6-C38A-BB1154A39B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grpSp>
        <p:nvGrpSpPr>
          <p:cNvPr id="8" name="Grupo 7">
            <a:extLst>
              <a:ext uri="{FF2B5EF4-FFF2-40B4-BE49-F238E27FC236}">
                <a16:creationId xmlns:a16="http://schemas.microsoft.com/office/drawing/2014/main" id="{23E48A70-3423-CD42-5150-0B93AC290B66}"/>
              </a:ext>
            </a:extLst>
          </p:cNvPr>
          <p:cNvGrpSpPr/>
          <p:nvPr/>
        </p:nvGrpSpPr>
        <p:grpSpPr>
          <a:xfrm>
            <a:off x="9777389" y="3015000"/>
            <a:ext cx="828000" cy="828000"/>
            <a:chOff x="2416283" y="387466"/>
            <a:chExt cx="914400" cy="914400"/>
          </a:xfrm>
        </p:grpSpPr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8A50D709-9277-5417-7910-0185D72613BD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7030A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10" name="Gráfico 9" descr="Ciudad con relleno sólido">
              <a:extLst>
                <a:ext uri="{FF2B5EF4-FFF2-40B4-BE49-F238E27FC236}">
                  <a16:creationId xmlns:a16="http://schemas.microsoft.com/office/drawing/2014/main" id="{EE3FA553-1E09-E53E-20C1-64933317D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F6566D4-CF29-456C-9AF8-CB4B970C41F3}"/>
              </a:ext>
            </a:extLst>
          </p:cNvPr>
          <p:cNvSpPr txBox="1"/>
          <p:nvPr/>
        </p:nvSpPr>
        <p:spPr>
          <a:xfrm>
            <a:off x="2698481" y="1125694"/>
            <a:ext cx="6698738" cy="923330"/>
          </a:xfrm>
          <a:prstGeom prst="rect">
            <a:avLst/>
          </a:prstGeom>
          <a:solidFill>
            <a:srgbClr val="A6A6A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5400" b="1" spc="19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DASHBOARDS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ED568F9-8B30-22E1-BC78-E5F8FCD425FF}"/>
              </a:ext>
            </a:extLst>
          </p:cNvPr>
          <p:cNvSpPr txBox="1"/>
          <p:nvPr/>
        </p:nvSpPr>
        <p:spPr>
          <a:xfrm>
            <a:off x="519404" y="4331923"/>
            <a:ext cx="29624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bg1"/>
                </a:solidFill>
                <a:latin typeface="Tw Cen MT" panose="020B0602020104020603" pitchFamily="34" charset="0"/>
              </a:rPr>
              <a:t>CONCENTRACIÓN</a:t>
            </a:r>
          </a:p>
          <a:p>
            <a:pPr algn="ctr"/>
            <a:r>
              <a:rPr lang="es-ES" sz="2800" b="1" dirty="0">
                <a:solidFill>
                  <a:schemeClr val="bg1"/>
                </a:solidFill>
                <a:latin typeface="Tw Cen MT" panose="020B0602020104020603" pitchFamily="34" charset="0"/>
              </a:rPr>
              <a:t>DE ACCIDENTES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138AAC1-48B4-D8CA-20A1-35CDDD1B25C8}"/>
              </a:ext>
            </a:extLst>
          </p:cNvPr>
          <p:cNvSpPr txBox="1"/>
          <p:nvPr/>
        </p:nvSpPr>
        <p:spPr>
          <a:xfrm>
            <a:off x="4816130" y="5158102"/>
            <a:ext cx="255974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bg1"/>
                </a:solidFill>
                <a:latin typeface="Tw Cen MT" panose="020B0602020104020603" pitchFamily="34" charset="0"/>
              </a:rPr>
              <a:t>LOCALIZACIÓN</a:t>
            </a:r>
          </a:p>
          <a:p>
            <a:pPr algn="ctr"/>
            <a:r>
              <a:rPr lang="es-ES" sz="2800" b="1" dirty="0">
                <a:solidFill>
                  <a:schemeClr val="bg1"/>
                </a:solidFill>
                <a:latin typeface="Tw Cen MT" panose="020B0602020104020603" pitchFamily="34" charset="0"/>
              </a:rPr>
              <a:t>DE ACCIDENTES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8EBE3EF-318D-B860-3838-4A439DB20EC0}"/>
              </a:ext>
            </a:extLst>
          </p:cNvPr>
          <p:cNvSpPr txBox="1"/>
          <p:nvPr/>
        </p:nvSpPr>
        <p:spPr>
          <a:xfrm>
            <a:off x="9017193" y="4331921"/>
            <a:ext cx="234840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bg1"/>
                </a:solidFill>
                <a:latin typeface="Tw Cen MT" panose="020B0602020104020603" pitchFamily="34" charset="0"/>
              </a:rPr>
              <a:t>ACCIDENTES</a:t>
            </a:r>
          </a:p>
          <a:p>
            <a:pPr algn="ctr"/>
            <a:r>
              <a:rPr lang="es-ES" sz="2800" b="1" dirty="0">
                <a:solidFill>
                  <a:schemeClr val="bg1"/>
                </a:solidFill>
                <a:latin typeface="Tw Cen MT" panose="020B0602020104020603" pitchFamily="34" charset="0"/>
              </a:rPr>
              <a:t>POR DISTRITO</a:t>
            </a:r>
          </a:p>
        </p:txBody>
      </p:sp>
    </p:spTree>
    <p:extLst>
      <p:ext uri="{BB962C8B-B14F-4D97-AF65-F5344CB8AC3E}">
        <p14:creationId xmlns:p14="http://schemas.microsoft.com/office/powerpoint/2010/main" val="222937196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 descr="Monitor con relleno sólido">
            <a:extLst>
              <a:ext uri="{FF2B5EF4-FFF2-40B4-BE49-F238E27FC236}">
                <a16:creationId xmlns:a16="http://schemas.microsoft.com/office/drawing/2014/main" id="{3785D9FA-EB50-CEDD-4261-96AC73DD2E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4849" y="-762686"/>
            <a:ext cx="9782301" cy="8425867"/>
          </a:xfrm>
          <a:prstGeom prst="rect">
            <a:avLst/>
          </a:prstGeom>
        </p:spPr>
      </p:pic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" descr="Contenido de complemento para Microsoft Power BI.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33361235"/>
                  </p:ext>
                </p:extLst>
              </p:nvPr>
            </p:nvGraphicFramePr>
            <p:xfrm>
              <a:off x="2686928" y="1055068"/>
              <a:ext cx="6850967" cy="3756078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2" name="Add-in" descr="Contenido de complemento para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86928" y="1055068"/>
                <a:ext cx="6850967" cy="3756078"/>
              </a:xfrm>
              <a:prstGeom prst="rect">
                <a:avLst/>
              </a:prstGeom>
            </p:spPr>
          </p:pic>
        </mc:Fallback>
      </mc:AlternateContent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4CB257C5-7B51-ECDE-8F6C-6A1E7B8F20DD}"/>
              </a:ext>
            </a:extLst>
          </p:cNvPr>
          <p:cNvCxnSpPr>
            <a:cxnSpLocks/>
          </p:cNvCxnSpPr>
          <p:nvPr/>
        </p:nvCxnSpPr>
        <p:spPr>
          <a:xfrm>
            <a:off x="1218285" y="-455441"/>
            <a:ext cx="23795" cy="754380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upo 18">
            <a:extLst>
              <a:ext uri="{FF2B5EF4-FFF2-40B4-BE49-F238E27FC236}">
                <a16:creationId xmlns:a16="http://schemas.microsoft.com/office/drawing/2014/main" id="{5C2B3B3C-3C31-6E2B-734B-DB3A8F0A8165}"/>
              </a:ext>
            </a:extLst>
          </p:cNvPr>
          <p:cNvGrpSpPr/>
          <p:nvPr/>
        </p:nvGrpSpPr>
        <p:grpSpPr>
          <a:xfrm>
            <a:off x="790849" y="2912652"/>
            <a:ext cx="828000" cy="828000"/>
            <a:chOff x="2416283" y="387466"/>
            <a:chExt cx="914400" cy="914400"/>
          </a:xfrm>
        </p:grpSpPr>
        <p:sp>
          <p:nvSpPr>
            <p:cNvPr id="20" name="Elipse 19">
              <a:extLst>
                <a:ext uri="{FF2B5EF4-FFF2-40B4-BE49-F238E27FC236}">
                  <a16:creationId xmlns:a16="http://schemas.microsoft.com/office/drawing/2014/main" id="{B4E743F5-CC22-D432-9B63-F52F8DDF150A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A6A6A6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21" name="Gráfico 20" descr="Mapa con marcador con relleno sólido">
              <a:extLst>
                <a:ext uri="{FF2B5EF4-FFF2-40B4-BE49-F238E27FC236}">
                  <a16:creationId xmlns:a16="http://schemas.microsoft.com/office/drawing/2014/main" id="{0146A867-0A5D-9ECA-AEA4-B3FE8A1450E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grpSp>
        <p:nvGrpSpPr>
          <p:cNvPr id="22" name="Grupo 21">
            <a:extLst>
              <a:ext uri="{FF2B5EF4-FFF2-40B4-BE49-F238E27FC236}">
                <a16:creationId xmlns:a16="http://schemas.microsoft.com/office/drawing/2014/main" id="{ECA2F069-2548-9CA1-D00C-4DBDB090F46F}"/>
              </a:ext>
            </a:extLst>
          </p:cNvPr>
          <p:cNvGrpSpPr/>
          <p:nvPr/>
        </p:nvGrpSpPr>
        <p:grpSpPr>
          <a:xfrm>
            <a:off x="829033" y="5043578"/>
            <a:ext cx="826094" cy="828000"/>
            <a:chOff x="2416283" y="387466"/>
            <a:chExt cx="914400" cy="914400"/>
          </a:xfrm>
        </p:grpSpPr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5E58F1D7-0495-D2A2-2B3D-A895FA143091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A6A6A6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24" name="Gráfico 23" descr="Ciudad con relleno sólido">
              <a:extLst>
                <a:ext uri="{FF2B5EF4-FFF2-40B4-BE49-F238E27FC236}">
                  <a16:creationId xmlns:a16="http://schemas.microsoft.com/office/drawing/2014/main" id="{FA6DF902-E16C-2AF2-404C-87CCCEFD56A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  <p:grpSp>
        <p:nvGrpSpPr>
          <p:cNvPr id="25" name="Grupo 24">
            <a:extLst>
              <a:ext uri="{FF2B5EF4-FFF2-40B4-BE49-F238E27FC236}">
                <a16:creationId xmlns:a16="http://schemas.microsoft.com/office/drawing/2014/main" id="{1AA8F7E6-E3D3-6D10-8D21-C23290B7E63E}"/>
              </a:ext>
            </a:extLst>
          </p:cNvPr>
          <p:cNvGrpSpPr/>
          <p:nvPr/>
        </p:nvGrpSpPr>
        <p:grpSpPr>
          <a:xfrm>
            <a:off x="654529" y="419645"/>
            <a:ext cx="1166288" cy="1190083"/>
            <a:chOff x="2416283" y="387466"/>
            <a:chExt cx="914400" cy="914400"/>
          </a:xfrm>
        </p:grpSpPr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80BB3581-BCE9-5623-DF6B-17744BBD0CD1}"/>
                </a:ext>
              </a:extLst>
            </p:cNvPr>
            <p:cNvSpPr/>
            <p:nvPr/>
          </p:nvSpPr>
          <p:spPr>
            <a:xfrm>
              <a:off x="2416283" y="387466"/>
              <a:ext cx="914400" cy="914400"/>
            </a:xfrm>
            <a:prstGeom prst="ellipse">
              <a:avLst/>
            </a:prstGeom>
            <a:solidFill>
              <a:schemeClr val="bg1"/>
            </a:solidFill>
            <a:ln w="47625">
              <a:solidFill>
                <a:srgbClr val="7030A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7030A0"/>
                </a:solidFill>
              </a:endParaRPr>
            </a:p>
          </p:txBody>
        </p:sp>
        <p:pic>
          <p:nvPicPr>
            <p:cNvPr id="27" name="Gráfico 26" descr="Reunión en línea con relleno sólido">
              <a:extLst>
                <a:ext uri="{FF2B5EF4-FFF2-40B4-BE49-F238E27FC236}">
                  <a16:creationId xmlns:a16="http://schemas.microsoft.com/office/drawing/2014/main" id="{CE99C263-EA93-4CD4-EC90-7443C3B71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/>
            <a:stretch/>
          </p:blipFill>
          <p:spPr>
            <a:xfrm>
              <a:off x="2603483" y="574666"/>
              <a:ext cx="540000" cy="54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11859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4.png"/></Relationships>
</file>

<file path=ppt/webextensions/_rels/webextension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1.png"/></Relationships>
</file>

<file path=ppt/webextensions/_rels/webextension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5.png"/></Relationships>
</file>

<file path=ppt/webextensions/webextension1.xml><?xml version="1.0" encoding="utf-8"?>
<we:webextension xmlns:we="http://schemas.microsoft.com/office/webextensions/webextension/2010/11" id="{4a3359f8-4921-448b-9def-ec6cfab63731}">
  <we:reference id="WA200003233" version="2.0.0.3" store="es-ES" storeType="OMEX"/>
  <we:alternateReferences/>
  <we:properties>
    <we:property name="Microsoft.Office.CampaignId" value="&quot;none&quot;"/>
    <we:property name="backgroundColor" value="&quot;rgb(255,255,255)&quot;"/>
    <we:property name="bookmark" value="&quot;H4sIAAAAAAAAA+1a227cNhD9FUMveVkU1J30W+w4QIAmMOIifSgMY0iO1oy1okBxfamxX9VP6I+VpLSO92Y7TW2vnT6SHJEzhzNzjlZ7HUnVtTVcfYIJRrvRRzACpDY7cTSKmn5uT+uzCZizLEtSrApRgShiFlesZNJZ6dYq3XTR7nVkwYzRflHdFGq/oZv843gUQV0fwtiPKqg7HEUtmk43UKs/sTd2S9ZMcTaK8LKttQG/5ZEFi37bc2fuxs6V+JfUnQjCqnM8QmH72c/YamOHMalETCtGiCRIipTLklL3TNevBjfvt/eHBsf2dWNBNc4BP1eUBY8pCsYwSQRJiqwMtpWq7WDCrw4uW+PidmhctR6+t/IcGoEeKhecwa6P5Tp6Ox4bHIMdhgcLi/u6nk7WzB/pqRH4Gauw1Fhlr9wZ1kClhN4BIZTExjqsZw7MQ6Md1MGiBhum3k+bAbbYD0/1xb5Bh7OMdslstG1O62b8PV7vu6mxNkpAveL4f+1bM52cuBNQKr8cbT+YrtCtUVYvAZpuv+fYWdeTTiZoURtd//3X2Nm/vDAqFKfw8tyusVPnSoJ8ea63ulOOKvQJ1EKf6nopArL9EVjV6pOBLpe8T1a9P3YznWrG9UCr33jstz6oCbSesflXx32ermZzMnVHfr3FkEMjvQo89uid83jmLYQgKbCcU6DEUXFKyoJsJtdBm7wPi1UmJfAMWMYoYyRmnCYuzrWs0G/nd/sylxWJg9XoSdh30EHWWd4V0ijqEXWYj6LfT9HgAFUj1TwzPmm7CtqHJSC7h0PcD4Jz67LkHE+VmNa+MTqfvkA9DfrL7f6rchH32RCm3RNvjlSzg12LQrnQwLwJT22wnTZnjb5ogo2/q1lItMel1+WQtr1Q18iBHytVUU87dxUo98Dsn4Kxy4WrjUSz15foO2Xmatgl88H2wuBT8+k7zkp9hIbDWVnFFfCYidiJ+STNoLxXzT+lxOzw8sWnfv4vUr9V+EoyPn+ujB9SZ2DWAlkm0iwXWS4JjbNMyJVE74nvemBUwhBpCUVegEQep0lGY7+6QLtrjTbQ7rO+jIWXxk3ioSAxIVWe5TmHVBCeEi5+JvGw6e3qASLiOYTB5pfB7+wyXa2Eu8vbPSaaoBmHKpBgIYDb9icr7Ne1DMsYMmk9KO/cE3JAJSCySWTfoPt0IPX9oMzSSuZYCFoIFKKkkq72g/XFkkhKJIBkFDnhUHCRkZ+pWIKSuPFue6tkxc8XLSJ+SD/3nr4SQfG8Enoh8UMryUFmuWdPipglhCO766X9lWccGPlKMsxPxZQI4GlGidN1Mk9LzoqHskRaUsiyRAKhqRQEcr6RJR63DxpoxvoE579e/i8R1iPTF3NCCc8YKzHNU+a/hvH4/mJ+ytv89gv6llzkHtoLxIV73FDx8XLFPxY2G+nhEXNpfnafRpTLOAaRp7FPKEJShtxveOcNWby0XF8u9k+/GyZxTMqKSyZ4DmnBGb3/m+tTJuXCd7UtycuFBjOKVPehOXc7oDzCuk+Jj/fv4r/IP2ODuoVrr5pn62HSU9u1IPAQGlwDlwsQGonynmDDPxNuop3N/gESZ3OzGSEAAA==&quot;"/>
    <we:property name="creatorSessionId" value="&quot;7576cc15-546e-4ad9-ae15-d7eca9921ac4&quot;"/>
    <we:property name="creatorTenantId" value="&quot;18e27f59-6146-4e97-956d-0813c1477471&quot;"/>
    <we:property name="creatorUserId" value="&quot;10032000D2306FAF&quot;"/>
    <we:property name="datasetId" value="&quot;df1fc4da-0fca-47ee-94c5-662d76b6f77e&quot;"/>
    <we:property name="embedUrl" value="&quot;/reportEmbed?reportId=7da66fbb-1246-49af-8c55-c59b2f4cb609&amp;config=eyJjbHVzdGVyVXJsIjoiaHR0cHM6Ly9XQUJJLU5PUlRILUVVUk9QRS1yZWRpcmVjdC5hbmFseXNpcy53aW5kb3dzLm5ldCIsImVtYmVkRmVhdHVyZXMiOnsibW9kZXJuRW1iZWQiOnRydWUsInVzYWdlTWV0cmljc1ZOZXh0Ijp0cnVlfX0%3D&amp;disableSensitivityBanner=true&quot;"/>
    <we:property name="initialStateBookmark" value="&quot;H4sIAAAAAAAAA+1a227bOBD9lUAvfTEW1J3KW5ImQNFNGiSL7kMRBENyZLMriwJF57KBv6qfsD+2FCW38S1utk2spPtmkqPhzHDmnCHhO0/Iuirg9gTG6O16x6A5CKV3fG/gle3c/ocP74/3zt5fnuwdH9ppVRmpytrbvfMM6CGaj7KeQNFosJOfLgYeFMUpDJtRDkWNA69CXasSCvk3tsJ2yegJTgce3lSF0tCoPDdgsFF7ZcXt2O7t/xbaHYEbeYXnyE07e4aV0qYbk5z7NM8IEQRJEjKRUmq/qdtVZ+Zm+WZTZ9iBKg3I0hrQzCVpwnyKPMswCDgJkih1srksTCfCbg9vKm39ttG4rZp47YkrKDkKzzmnsW59ufP2hkONQzDd8HBu8UAVk/GK+XM10RzPMHdLpZHm1u5hNOSSqx3gXAosjY311AbzVCsbaidRgHFTR5OyC5vfDEfq+kCjjbPwdsl00DejVTl8jNUHdmqotORQLBn+s20rJ+NLuwMK2Sx7/Q+mrWyjpVELAQ37bznWxoLQ5RgNKq2Kf74MrfzLcyNHPoKXZ3aBtbySAsTLM71StbRUoS6h4GqkigUPSP89MLJSlx1dLlgfLFt/YWdqWQ6Ljla/8dgfrVNjqBrGZp8t9zV0NZ2Rqd3y8z2G7ID01vHYkyPnxbSRwMD3SZozkXEWQ5iwjG4m1+dE/DkAfWTg60Jy1HOx98Zou6XmhwADzqmq3Uxiu66EW0bn8533u7RxaHV/hGLSqH3z1n4h1HX5xnMxlPW70nZL1qpzLNrzPN6spWm9mu/dSazJCCdbP0k+3ItrmwmUCd8HHod+QAkjJMyQNTofjLDBG8PUzXx6N9oaHVGWpRjGYdb0eMwnvcqrb7zQk6TaR3ON2OZUlxNKC9T7LR68lXrWevuDZ+LM6cXz5+Vs7zYpfUo4sDCiJIioiMOUZcn6NOruSkduMQhTClEUCCA0FJxAzIg9tS2kmoZyqC5xRuY9ybc5ENsSCM1Fpj3xGEQUkzyOKGIUEIZZshk4+tE2rLic/FjjwEGLxc5hDSYEi5jQK8/b7EqjMBcxJpwmHDlPqaDie4tZUCIAREaREQYJ49HaYm7VucydPWHY6BxpNXZ6u0cWYyUf8nDgtYdAGhD8c4QauwoohZwF9USZ5Ri+W4jrIyqnHTjjVnWkX63zHDJ/rctPqwt8Uv5VdvV9cdHV+FND3ZKdfW/1f37NFpPangWK1tKDEWjzSmp4G9eW5cR3LMETzCIeRjGPYkGoH0V8GUraSr/rIIRkiDSFJE5AIPND21D4zeoczqwU2krTsOGly73IrUPLhPikodA4ZhBywkLC+K+EluuernoKmutf2v5vFTefqcMDlqW5nwPzM+5zEgRhBGmvrps13qw60hdFh/F/SMlK4iuhwHhbFNilTkd8nISQxYwCJQRJSNKHrkdzrJBHQgCLIIsymmXEzxgNfiVWcK3EFY4knxTfyQbnstzBukIurWugHSsMesQciy69aHj5oW57H/QrwZntttr368Ml8XR1N6Empq6A4ymUuKKrsN5BKVBs6CzcPxPaR3R7rJIVj3o0n07/BVzMz6Y6IQAA&quot;"/>
    <we:property name="isFiltersActionButtonVisible" value="true"/>
    <we:property name="isFooterCollapsed" value="true"/>
    <we:property name="pageDisplayName" value="&quot;Concentración de accidentes&quot;"/>
    <we:property name="pageName" value="&quot;ReportSection0fc18f900d0e063bd788&quot;"/>
    <we:property name="reportEmbeddedTime" value="&quot;2022-12-12T14:24:21.043Z&quot;"/>
    <we:property name="reportName" value="&quot;Dashboard&quot;"/>
    <we:property name="reportState" value="&quot;CONNECTED&quot;"/>
    <we:property name="reportUrl" value="&quot;/groups/me/reports/7da66fbb-1246-49af-8c55-c59b2f4cb609/ReportSection0fc18f900d0e063bd788?bookmarkGuid=7a3e4439-49dc-494d-93ab-09e0eeed0f4d&amp;bookmarkUsage=1&amp;ctid=18e27f59-6146-4e97-956d-0813c1477471&amp;fromEntryPoint=export&quot;"/>
  </we:properties>
  <we:bindings/>
  <we:snapshot xmlns:r="http://schemas.openxmlformats.org/officeDocument/2006/relationships" r:embed="rId1"/>
</we:webextension>
</file>

<file path=ppt/webextensions/webextension2.xml><?xml version="1.0" encoding="utf-8"?>
<we:webextension xmlns:we="http://schemas.microsoft.com/office/webextensions/webextension/2010/11" id="{053975c1-5a31-4e2d-9d6c-9f604ca991ab}">
  <we:reference id="WA200003233" version="2.0.0.3" store="es-ES" storeType="OMEX"/>
  <we:alternateReferences/>
  <we:properties>
    <we:property name="Microsoft.Office.CampaignId" value="&quot;none&quot;"/>
    <we:property name="backgroundColor" value="&quot;rgb(255,255,255)&quot;"/>
    <we:property name="bookmark" value="&quot;H4sIAAAAAAAAA+1a227bOBD9lUIvefEuSErUJW9N2gLFtkXRFNmHIgiG5NhmI4sCReeygb+qn7A/thSlpPE93W0Tp13AD+bF5MzhzJlDJteR0k1dwtU7mGC0H70FK0EZ+4xGg6jq+g6MOZuAPYsJJ1kqigRJKlIFCSL4WaZ22lRNtH8dObAjdMe6mULZLug7P50MIijL9zBqW0MoGxxENdrGVFDqv7Cb7IecneJsEOFlXRoL7ZJHDhy2y5776b7tTaG/x35HkE6f4xFK1/V+wNpY17e5kFggJ4zLlAiaKcba3zTdaDBz+/x202DYoakc6Mob0PblmSQwBI4p5FTIXBZx1vYPden6KeLq5WVtvd8ejau6he+5OodKooqCcxabzpfr6PloZHEErm++nBs8NOV0sqL/yEytxA84DEOV0+7K7+EsDLU0z0BKrbByHuuZB/O9NR7qMKMEF7peTaseNto2x+bi0KLHWUX7ZDbYNaNNNfoWqw9918hYLaFcMvx721ZNJ6d+B1S6HY52H0yf6M5qZxYAjXffcmyc56TTCTo01pR/fxn5+U/PjSHKMTw9s0ts9LlWoJ6e6bVptC8V5hRKacamXPCA7L4HTtfmtC+XC9az3bd+7Cv59qg58T2NrkZlLwa+Vt+PnTMTqFudIT77it0W2dmNBPBbfb5T13v6vwrV94fz/cmsnVGwAjBTPM4zkUqWxxTZVknwkHVqjva/Efim1BLtHPbRBL3Ga78ocBCcqrvNNHbjRoVhDD5fR2+0x6Fb+xjKabvs3gv/C2Uuqr0oYKib15XXeN6qIyy783y7fZVWMLa/DyexJiLC3OaHxMMdXLtIyOI0KRJJCBMpEpJQQkMkbETY4aUT5nI+vNvVYkkwFZgmaZaTJGFCpOlOxdXXavY9g2qEVXfOS3HVOT7/7fjmYsA8xVgzCT/rbzLO77DJnUHU2eMtHkR/jtFiHyaV0u4Ws0kNVjeLrT90pcKmb3Do7g1u1wimrcXygx6N3ZqA9wmHTk9wjxFa/Eao/3wkZD989m4zYdb6syY3vY6y7kV/q9qQWlt3GtwrzQ/QXSBWe3ey1FiF9qBj6Bfa3lzh6OCBtFcLzkMzxc3eHU0oGCY0GQqOksUpp4wqvj6x+yv4qzDI4iwHzwUKSB4rfxXlgvg4foTkt1CNzCneiMJdLCuPVBbmkOlOPM24iFWRACqWUPAplRVbqXw3BNyKS+5GAbr16CVYtajl1nACW+SEnfK8iy5OaOwTWmJKKVOJIHGG901mlRMFoIocBRGQCpmsTeaHq3jvjFvG8PUCrt+QOetrXrjZ3FoXBWa+zctPqxN8Wp1VfX6fnPQ5/qOpbsnOXb90ff+cLaeNPwtUnaWHYy8ifpIcfoyL5HLghyoxzAvMOScJKMFjCkyxZSrpMv26pxBSIOYZpDwFhYLGLMlpOzrHMysnPYpo2PJiGl5217FlSighQ55wLsBfjURMhPyV2HLdE+iOkub6F9v/peL2Mw18QGlO87xIi1SCQEyBx7BVNT5kOjd4uepIn1Q55P8iJGuNP0kJ5I9VAvvQ6d/NJFWMEYKEoYi54IrTe2roYaIUiASKpMiLwl+sRM5+paoQpMQ5jrWclvesBke6eoZNjVJ718CGqjDYocqx6NKTppf/pLYPwP4kPPO4UvtufnR/svHqOmYZYTEjOZI8j3nQCxuPBYLJB1PnvEkLr/Vh1VUCxUxdU4PE91DhCqHiAYNKtXGxUayEf5q58777Dy6yPwi0IwAA&quot;"/>
    <we:property name="creatorSessionId" value="&quot;a4f5ad5a-ad21-440a-86a4-3d1cafb373fe&quot;"/>
    <we:property name="creatorTenantId" value="&quot;18e27f59-6146-4e97-956d-0813c1477471&quot;"/>
    <we:property name="creatorUserId" value="&quot;10032000D2306FAF&quot;"/>
    <we:property name="datasetId" value="&quot;df1fc4da-0fca-47ee-94c5-662d76b6f77e&quot;"/>
    <we:property name="embedUrl" value="&quot;/reportEmbed?reportId=7da66fbb-1246-49af-8c55-c59b2f4cb609&amp;config=eyJjbHVzdGVyVXJsIjoiaHR0cHM6Ly9XQUJJLU5PUlRILUVVUk9QRS1yZWRpcmVjdC5hbmFseXNpcy53aW5kb3dzLm5ldCIsImVtYmVkRmVhdHVyZXMiOnsibW9kZXJuRW1iZWQiOnRydWUsInVzYWdlTWV0cmljc1ZOZXh0Ijp0cnVlfX0%3D&amp;disableSensitivityBanner=true&quot;"/>
    <we:property name="initialStateBookmark" value="&quot;H4sIAAAAAAAAA+1a3U4bORR+FTQ3vYlWtmc8P9wBBanq0iJYdS8qhI7tk8TdyXjkcSgsylPtI+yLrccztE1ISNlty0D3Dv+Mfc7n75zz2eEmUrqpS7h+AzOMdqNjsBKUsTs0GkVV17f/9u3r473T1xdv9o4PfbepnTZVE+3eRA7sBN073cyhbFfwne/PRxGU5QlM2tYYygZHUY22MRWU+k/sJvshZ+e4GEV4VZfGQrvkmQOH7bKXfrpv+73pL7HfEaTTl3iG0nW9p1gb6/o2FxIL5IRxmRJBM8VY+03TjQYzt89vNw2GHZjKga68AW1fnkkCY+CYQk6FzGURZ23/WJeunyKuD69q6/32aFzXLV576hIqiSoKzllsOl9uor3JxOIEXN88XBo8MOV8tqb/zMytxFMch6HKaXft93AWxlqaHZBSK6ycx3rhwTyxxkMdZpTgQtfRvOpho21zaj4eWPQ4q2iXLEZDM9pUk4dYfeC7JsZqCeUdw7+1bdV8duF3QKXb4Wj4YPrIdlY7swJoPHzLsXE+CV3M0KGxpvz7r4mf//TcGKOcwtMzu8RGX2oF6umZXptG+1JhLqCUZmrKFQ/I8D1wujYXfblcsZ4N3/qpr+TbWXPuexpdTcpeDHyuvr91zsygbnWG+OArdltkF7cSwG/14Yu63qf/61B9v3u+P1+0MwpWAGaKx3kmUsnymCLbKgl+ZJ1aSvsPBL4ptUS7hH00Q6/x2j8UOAhO1d1mGrtxo8IwBp9vol+1x6Fb+x2U83bZFy/9F8p8rF5EAUPdvKq8xvNWnWHZnefx9lVawdh+H05iAyPC3Oa78OELXDsmZHGaFIkkhIkUCUkooYEJ9yLs8MoJc7VM73a1WBJMBaZJmuUkSZgQaTooXn2uZgMh1T66j4gdp3pOGKvQ7nf54KW2txcGOvpBlX5x/uN5ebt3R0oF44QmY8FRsjjllFHFN9Oov+EdhUEWZzl45ikgeaz8xYcL4k/tEahmoZqYC7yVIAPh21ISe6QktIRMd+JpxkWsigRQsYQCoUVWPJE76por1b1yZ+vRS7BqVTlsyAlsNScMyvOOXZzQ2Ae0xJRSphJB4gy/NphVThSAKnIUREAqZLIxmLvlAnNvH148OkfWzMK6/dOQ8zPv83AUdYdA2iT4+xQt9hFQKX0L6hvj7mL4agXXB0RO1wjGrdPRn6yLQmb+FJfv1wf4vPqj6uP7/LyP8e+d6u7YOXSJ/+1jtpw3/ixQdZYeTMG6ZxLDj3FtuUv8UCXGeYE55yQBJXhMgSl2N5V0kX7TpxBSIOYZpDwFhYLGLMlpO7qUZ9ZOehTRsOV9LrwjbsqWKaGEjHnCuQAvxEVMhPyZsuWmB7eBJs3N74P/S8XtZxryAaU5zfMiLVIJAjEFHsOgrpsNXq070idVDvm/oGSt8ZmUQP5YJbCnTv9KI6lijBAkDEXMBVecfqWGHidKgUigSIq8KPzFSuTsZ6oKQUpc4lTLefmV1eBMVzvY1Ci1dw1sqAqjAVWOVZeedHr5T2p7H+wzyTOPK7W/jI/uBwKvrmOWERYzkiPJ85gHvXDvsUAweX/unDdp5W04rLpOoJi5a2qQeAIVrhEqHjCoVMuLe8VK+BeN7l3em6RF+aB3+MXiHwJ11q5DIgAA&quot;"/>
    <we:property name="isFiltersActionButtonVisible" value="true"/>
    <we:property name="isFooterCollapsed" value="true"/>
    <we:property name="pageDisplayName" value="&quot;Accidentes&quot;"/>
    <we:property name="pageName" value="&quot;ReportSection5bce9e5025c60b17d223&quot;"/>
    <we:property name="reportEmbeddedTime" value="&quot;2022-12-12T14:28:50.560Z&quot;"/>
    <we:property name="reportName" value="&quot;Dashboard&quot;"/>
    <we:property name="reportState" value="&quot;CONNECTED&quot;"/>
    <we:property name="reportUrl" value="&quot;/groups/me/reports/7da66fbb-1246-49af-8c55-c59b2f4cb609/ReportSection5bce9e5025c60b17d223?bookmarkGuid=013dcb70-5628-45d9-a825-7bcf6ae01759&amp;bookmarkUsage=1&amp;ctid=18e27f59-6146-4e97-956d-0813c1477471&amp;fromEntryPoint=export&quot;"/>
  </we:properties>
  <we:bindings/>
  <we:snapshot xmlns:r="http://schemas.openxmlformats.org/officeDocument/2006/relationships" r:embed="rId1"/>
</we:webextension>
</file>

<file path=ppt/webextensions/webextension3.xml><?xml version="1.0" encoding="utf-8"?>
<we:webextension xmlns:we="http://schemas.microsoft.com/office/webextensions/webextension/2010/11" id="{76f30020-b35f-4f00-b859-098fadc75b22}">
  <we:reference id="WA200003233" version="2.0.0.3" store="es-ES" storeType="OMEX"/>
  <we:alternateReferences/>
  <we:properties>
    <we:property name="Microsoft.Office.CampaignId" value="&quot;none&quot;"/>
    <we:property name="backgroundColor" value="&quot;rgb(255,255,255)&quot;"/>
    <we:property name="bookmark" value="&quot;H4sIAAAAAAAAA+1a227bOBD9lUIvfTEWpO7qW5M2QIFtN6gX3YciCEbkyGYjiwJF5bKBv2o/YX9sR5SS1o4vDbZJFLRv5kXDmeHhzBnS155UTV3C1QdYoPfKew9GgNTmBfcmXtX3HWh9tgBzBhwDIYTMWCijoMiyFBKapWurdNV4r649C2aG9pNqWig7gdT5+WTiQVkew6xrFVA2OPFqNI2uoFR/Yz+ZhqxpcTnx8LIutYFO5NSCxU7sOU2nNqnCfwtoRRBWneMUhe17P2KtjR3ayCWCL5MkLWQuChAy9Ombph91au6f3y3qFDvUlQVVkQJdXyrTlIV5GAUp+j4HyWPZ9ReqtMOU/OrtZW3IbvLGVd2577U8h0qg9JxxBpvelmvv9WxmcAZ2aL5dGTzUZbvY0D/VrRH4EQs3VFllr2gNa6BQQr8AIZTEypKvl+TMY6PJ1W5GCdZ1HbXV4DbeNef64tAg+ZnsYMvJ2JTW1ew+Wh9S10wbJaC8o/iP1q1qF6e0AkrVDXvjdyYddGuU1WsODcavOTaWYtLpAi1qo8t//5nR/OdnRoFiDs9P7RIbda4kyOeneq0bRalCn0Ip9FyXaxaw8VtgVa1Ph3S5pr0/fu3nlMn3o+aEehpVzcqBDHzNvn/2xiyg7nhG/oUydpdklzcUgJb68k1eH8L/lcu+Dx7vT5bdDM79DBgLEig4FGnkx+l+SvCYeWol7N/T8U2pBJoV33sLJI7X/ZBgwRlV94sp7Me1dMPobL72flfkh172JyjbTuzLN/SF1BfVS8/5UDXvKuJ4pNUUy34/3++X0hHG7nu3E1sQ4eY2D4KHb/zaIyEmZpileRwVGfeZzESe8k7mTg9bvLS5vlyFdyctgxCJXRLRzLnMwkgAZ6PC1ddsNhJQHaC9QOwxNWBCG4nmoI8Hb5S5KRj45JEy/fLk8XF5s3YPyqgLSBkTkBSRj4nwAfLtMBoKviM36AdJCmHoS2BpIAWDKGe0a08ANQPVTJ/iDQUZCd5WgtgTBaEVz/Q7XoR5Gggm4lCkyFjOYr5jx0dFFzaUVDvpzt6tF2DkOnPYEhP89ZgwKst7dIVxwTHkskAZgEiiAnjyvYdZpkwCyIzyCcshzkW49TD34hxyby5eyDtHRi+c3OGmyNLMXRZOvH4TWBcE/5qjweEEVFLdOPWDtnd9+G7Nr/c4OX3DKbeJR99q57nIfHsuP28+4G11Vg3n++RkOOMPHeru6LmKeT46ir8TudFYLmv+DwkWZdsQOFD2Sh3OwdjnH1SiHezkQeuoO7w5YZhEMpWAWRAS1cjzPLgT1fqgcz1EM5YhpgnEUQyS+HHghz3VXgl5Gyc9CX/Zc1XorjS3Be6YccaKKIyiHCit5wHLxc8UuLfd/Y00fm+/qvzFWvfvaV+yBEWQFgwE91FkPMzyaFw3Kg1ebtrS556Z90KyVvgr+f0Q6PRAz4PAD4iR+1nmZ5GfB7G/44pnJSsUoZSQh5CFWZpljGd56v9MWcHR5HOcK9GW35kNpqp6gU2NQpFpYFxWmIwoc6ybtIH4r0BAcBmGiUxTgCAJfcyLMP2ZIPDts9RIycDqy9n9swXR5DklSSVcMsfCPnoU3fb259LHRzWbO5Wmgj6Qb897lz9h0N+prtOy+0NK1/iDPgGrzYYHKT6+GnVs1GKnn+/JKuZtJam4PqaIRmtNLYgzlAdgng/V2OGNkZTYgAXzizSSAcRxIOLYj+NO5s6NAaftQWstabP2PuWkbqpMdGubGgQeQ4UbKhTCLFQS5Z4qxf1N7LZAWS7/A4xzPrWmJgAA&quot;"/>
    <we:property name="creatorSessionId" value="&quot;cf973db2-1104-42ca-9d23-7ff3da2a2517&quot;"/>
    <we:property name="creatorTenantId" value="&quot;18e27f59-6146-4e97-956d-0813c1477471&quot;"/>
    <we:property name="creatorUserId" value="&quot;10032000D2306FAF&quot;"/>
    <we:property name="datasetId" value="&quot;df1fc4da-0fca-47ee-94c5-662d76b6f77e&quot;"/>
    <we:property name="embedUrl" value="&quot;/reportEmbed?reportId=7da66fbb-1246-49af-8c55-c59b2f4cb609&amp;config=eyJjbHVzdGVyVXJsIjoiaHR0cHM6Ly9XQUJJLU5PUlRILUVVUk9QRS1yZWRpcmVjdC5hbmFseXNpcy53aW5kb3dzLm5ldCIsImVtYmVkRmVhdHVyZXMiOnsibW9kZXJuRW1iZWQiOnRydWUsInVzYWdlTWV0cmljc1ZOZXh0Ijp0cnVlfX0%3D&amp;disableSensitivityBanner=true&quot;"/>
    <we:property name="initialStateBookmark" value="&quot;H4sIAAAAAAAAA+1a227bOBD9lUAvfTEW1F3qW5KmQNFNG8SL7kMRBENyZLOVRYGi02QDf1U/YX9sR5TS1o4vDbZJFKRv5kXkzPDwzCHpa0+qpi7h6h3M0HvpHYMRILXZ872RV3V1B+/fvz3eP317/m7/+IiqdW2Vrhrv5bVnwUzQflDNHMp2BKr8eDbyoCxPYNKWCigbHHk1mkZXUKp/sOtMTdbMcTHy8LIutYF2yLEFi+2wF9SdyjS3/0dIM4Kw6gLHKGxXe4q1NrYvoy8RApmmWSG5KEDIKKBvmq7Vmbm7fzupM+xQVxZURQa0dZnMMhbxKA4zDAIfpJ/Itr5Qpe278Kujy9qQ3xSNq7qN1768gEqg9JxzBpvOl2tvfzIxOAHbF4+WGg91OZ+tqR/ruRF4ioVrqqyyVzSHNVAoofdACCWxshTrBQXzxGgKtetRgnVVr+dVHza/LU71l0ODFGfygy1GQzNaV5O7WH1IVRNtlIDyluG/2rZqPjunGVCqttkbfjBpZ1ujrF4JaDh8y7GxRELnM7SojS7//Tqh/k/PjQLFFJ6e2SU26kJJkE/P9Fo3ilKFPodS6KkuVzxgw/fAqlqf9+lyxfpg+NZPKZPvRs0Z1TSqmpS9GPieff/qnJlB3eoM/okydptkFzcSgKb69ENe7+n/ymXfe+f7s0Xbw/eDHBgLUyh8KLI4SLLdkuAh89QS7d8x8E2pBJql2HszJI3X/pBgwTlVd5Mp7Nq1dM3ofL72/lQUh27sD1DO22FfvKIvpP5SvfBcDFXzpiKNR1aNsezW83j3KK1gbL93K7EBEa5vcy94+CGuHRISUoZ5xpO4yP2AyVzwzG/H3Bphi5eW68tleLej5RAhqUsSmtyXeRQL8NmgcPU9mw0EVAdovyB2mOoxoY1Ec9DxwStlbg4M/uiBMv3i7OFxeTN3B8q4JaScCUiLOMBUBAB8M4z6E95r1xiEaQZRFEhgWSgFg5gzWrVHgJqBaqLP8UaCDARvSyT2SCS0FJluxYuIZ6FgIolEhoxxlvhbVnxQcmHNkWqr3Nm59AKMXFUOGzghWOWEQXneoStKCh8jXxYoQxBpXICf/uxmlhmTADKnfMI4JFxEGzdzN5xD7s3FC0XntdEzN25/NWSp5zYPR163CKwlwb+naLDfAZVUN0F9p+3tGL5Ziesddk5XcMat09HfrPMcM3/blx/Xb/B59bnq9/fZWb/H75vqbtm5jHl/cBJ/K3LjoVzW/B8RLMp5Q+BA2Rl1OAVjnz6pxFvUyb2eo27p5pRhGstMAuZhRFKDcx7eYrWOdK57NmM5YpZCEicgSR+HQdRJ7SXKW9vpUfTLjqtCd6W5ibgT5jNWxFEcc6C0zkPGxXMi7k13fwPl781Xlb9V6+417Y4sYRFmBQPhByhyP8p5PKwblQYv1y3pU8/MOyFZK/yd/H4JdDqg8zAMQlLkQZ4HeRzwMAm2XPEsZYUikhJ4BHmUZ3nO/JxnwXPKCk4mX+BUiXn5k9lgrKo9bGoUilwD47LCaECZY9WlNcJ/CQLCl1GUyiwDCNMoQF5E2XOCwI/PUgMVA8svZ3fPFiSTp5QklXDJHAv74Cy66e3PpY9TNZk6k8aCPpBHF13IH5H0t5rrrGz/kNIW3tMnYLVZ8yDlD++MOjRpsTXOd1QV03kl6XB9QoxGc40tiM8oD8A8HamxJRoDOWIDFiwosliGkCShSJIgSdoxty4MOGsP5taSNSvvU27UdScTPbdNDQJPoMI1JxTCLFQS5Y5TivubWPc2SCYpXt7pLXCx+A8u4uVbxyYAAA==&quot;"/>
    <we:property name="isFiltersActionButtonVisible" value="true"/>
    <we:property name="isFooterCollapsed" value="true"/>
    <we:property name="pageDisplayName" value="&quot;Accidentes por distrito&quot;"/>
    <we:property name="pageName" value="&quot;ReportSectione1dea2d778fdbcfacd42&quot;"/>
    <we:property name="reportEmbeddedTime" value="&quot;2022-12-12T14:29:56.871Z&quot;"/>
    <we:property name="reportName" value="&quot;Dashboard&quot;"/>
    <we:property name="reportState" value="&quot;CONNECTED&quot;"/>
    <we:property name="reportUrl" value="&quot;/groups/me/reports/7da66fbb-1246-49af-8c55-c59b2f4cb609/ReportSectione1dea2d778fdbcfacd42?bookmarkGuid=2a81d434-ba3e-4537-8d11-3ae64e9ada2a&amp;bookmarkUsage=1&amp;ctid=18e27f59-6146-4e97-956d-0813c1477471&amp;fromEntryPoint=export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409</TotalTime>
  <Words>133</Words>
  <Application>Microsoft Office PowerPoint</Application>
  <PresentationFormat>Panorámica</PresentationFormat>
  <Paragraphs>80</Paragraphs>
  <Slides>18</Slides>
  <Notes>0</Notes>
  <HiddenSlides>0</HiddenSlides>
  <MMClips>4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Century Gothic</vt:lpstr>
      <vt:lpstr>Tw Cen MT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Alejandro Hornero Pérez</dc:creator>
  <cp:lastModifiedBy>Alejandro Hornero Pérez</cp:lastModifiedBy>
  <cp:revision>23</cp:revision>
  <dcterms:created xsi:type="dcterms:W3CDTF">2022-12-12T11:13:10Z</dcterms:created>
  <dcterms:modified xsi:type="dcterms:W3CDTF">2022-12-15T12:32:52Z</dcterms:modified>
</cp:coreProperties>
</file>

<file path=docProps/thumbnail.jpeg>
</file>